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6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72" r:id="rId16"/>
    <p:sldId id="268" r:id="rId17"/>
    <p:sldId id="273" r:id="rId18"/>
    <p:sldId id="275" r:id="rId19"/>
    <p:sldId id="270" r:id="rId20"/>
    <p:sldId id="271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21F0F-C4B3-4C6D-A242-75CA44584FB2}" v="2" dt="2025-07-24T00:40:30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luer" userId="929412ae-ace9-4f95-8f17-0aa47374aef0" providerId="ADAL" clId="{C6C21F0F-C4B3-4C6D-A242-75CA44584FB2}"/>
    <pc:docChg chg="undo custSel addSld modSld sldOrd">
      <pc:chgData name="Robert Gluer" userId="929412ae-ace9-4f95-8f17-0aa47374aef0" providerId="ADAL" clId="{C6C21F0F-C4B3-4C6D-A242-75CA44584FB2}" dt="2025-07-24T00:41:16.563" v="760" actId="20577"/>
      <pc:docMkLst>
        <pc:docMk/>
      </pc:docMkLst>
      <pc:sldChg chg="modSp mod">
        <pc:chgData name="Robert Gluer" userId="929412ae-ace9-4f95-8f17-0aa47374aef0" providerId="ADAL" clId="{C6C21F0F-C4B3-4C6D-A242-75CA44584FB2}" dt="2025-07-21T00:45:42.675" v="5" actId="1076"/>
        <pc:sldMkLst>
          <pc:docMk/>
          <pc:sldMk cId="1444145018" sldId="256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444145018" sldId="256"/>
            <ac:spMk id="2" creationId="{C117F9C6-996D-175B-3CD9-6BBF11AC5778}"/>
          </ac:spMkLst>
        </pc:spChg>
        <pc:spChg chg="mod">
          <ac:chgData name="Robert Gluer" userId="929412ae-ace9-4f95-8f17-0aa47374aef0" providerId="ADAL" clId="{C6C21F0F-C4B3-4C6D-A242-75CA44584FB2}" dt="2025-07-21T00:45:38.173" v="1" actId="27636"/>
          <ac:spMkLst>
            <pc:docMk/>
            <pc:sldMk cId="1444145018" sldId="256"/>
            <ac:spMk id="3" creationId="{9276161A-ED0F-D01B-1EEF-7E56CA61318C}"/>
          </ac:spMkLst>
        </pc:spChg>
        <pc:spChg chg="mod">
          <ac:chgData name="Robert Gluer" userId="929412ae-ace9-4f95-8f17-0aa47374aef0" providerId="ADAL" clId="{C6C21F0F-C4B3-4C6D-A242-75CA44584FB2}" dt="2025-07-21T00:45:42.675" v="5" actId="1076"/>
          <ac:spMkLst>
            <pc:docMk/>
            <pc:sldMk cId="1444145018" sldId="256"/>
            <ac:spMk id="4" creationId="{AF2360E5-CD29-B7BB-8D03-6D709F530542}"/>
          </ac:spMkLst>
        </pc:spChg>
      </pc:sldChg>
      <pc:sldChg chg="modSp mod">
        <pc:chgData name="Robert Gluer" userId="929412ae-ace9-4f95-8f17-0aa47374aef0" providerId="ADAL" clId="{C6C21F0F-C4B3-4C6D-A242-75CA44584FB2}" dt="2025-07-21T00:45:38.226" v="2" actId="27636"/>
        <pc:sldMkLst>
          <pc:docMk/>
          <pc:sldMk cId="3594944644" sldId="257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594944644" sldId="257"/>
            <ac:spMk id="2" creationId="{CA9F4F98-1664-7402-A6E1-182B9C2DDC7D}"/>
          </ac:spMkLst>
        </pc:spChg>
        <pc:spChg chg="mod">
          <ac:chgData name="Robert Gluer" userId="929412ae-ace9-4f95-8f17-0aa47374aef0" providerId="ADAL" clId="{C6C21F0F-C4B3-4C6D-A242-75CA44584FB2}" dt="2025-07-21T00:45:38.226" v="2" actId="27636"/>
          <ac:spMkLst>
            <pc:docMk/>
            <pc:sldMk cId="3594944644" sldId="257"/>
            <ac:spMk id="3" creationId="{195433C9-56A2-9A23-83C1-9A6A9B00A3D2}"/>
          </ac:spMkLst>
        </pc:spChg>
      </pc:sldChg>
      <pc:sldChg chg="modSp mod">
        <pc:chgData name="Robert Gluer" userId="929412ae-ace9-4f95-8f17-0aa47374aef0" providerId="ADAL" clId="{C6C21F0F-C4B3-4C6D-A242-75CA44584FB2}" dt="2025-07-21T00:45:54.994" v="9" actId="1076"/>
        <pc:sldMkLst>
          <pc:docMk/>
          <pc:sldMk cId="1467465981" sldId="258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467465981" sldId="258"/>
            <ac:spMk id="2" creationId="{B5F84578-6385-B5BC-E920-3CF7BD658644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467465981" sldId="258"/>
            <ac:spMk id="3" creationId="{EDA20FCF-F094-A2D3-99F2-630E7017728E}"/>
          </ac:spMkLst>
        </pc:spChg>
        <pc:picChg chg="mod">
          <ac:chgData name="Robert Gluer" userId="929412ae-ace9-4f95-8f17-0aa47374aef0" providerId="ADAL" clId="{C6C21F0F-C4B3-4C6D-A242-75CA44584FB2}" dt="2025-07-21T00:45:54.994" v="9" actId="1076"/>
          <ac:picMkLst>
            <pc:docMk/>
            <pc:sldMk cId="1467465981" sldId="258"/>
            <ac:picMk id="5" creationId="{B97C417C-B0CB-3B82-20EC-615FFF5782E5}"/>
          </ac:picMkLst>
        </pc:pic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921368850" sldId="259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921368850" sldId="259"/>
            <ac:spMk id="2" creationId="{FAC80E60-2648-B206-EA0E-ABBED27D9F74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921368850" sldId="259"/>
            <ac:spMk id="3" creationId="{4B2775CD-65A4-C932-7D50-8C40DDB2F2E4}"/>
          </ac:spMkLst>
        </pc:spChg>
      </pc:sldChg>
      <pc:sldChg chg="modSp mod">
        <pc:chgData name="Robert Gluer" userId="929412ae-ace9-4f95-8f17-0aa47374aef0" providerId="ADAL" clId="{C6C21F0F-C4B3-4C6D-A242-75CA44584FB2}" dt="2025-07-24T00:28:43.093" v="732" actId="1076"/>
        <pc:sldMkLst>
          <pc:docMk/>
          <pc:sldMk cId="2190922558" sldId="260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190922558" sldId="260"/>
            <ac:spMk id="2" creationId="{8081BAB8-0AF3-EBE1-E116-E90C09819FE0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190922558" sldId="260"/>
            <ac:spMk id="3" creationId="{B73E7842-5DB2-EEF8-B957-5AD0B8E05502}"/>
          </ac:spMkLst>
        </pc:spChg>
        <pc:picChg chg="mod">
          <ac:chgData name="Robert Gluer" userId="929412ae-ace9-4f95-8f17-0aa47374aef0" providerId="ADAL" clId="{C6C21F0F-C4B3-4C6D-A242-75CA44584FB2}" dt="2025-07-24T00:28:23.167" v="730" actId="14100"/>
          <ac:picMkLst>
            <pc:docMk/>
            <pc:sldMk cId="2190922558" sldId="260"/>
            <ac:picMk id="5" creationId="{CACBBBF7-7EDA-0E6E-2242-FDC3425269E4}"/>
          </ac:picMkLst>
        </pc:picChg>
        <pc:cxnChg chg="mod">
          <ac:chgData name="Robert Gluer" userId="929412ae-ace9-4f95-8f17-0aa47374aef0" providerId="ADAL" clId="{C6C21F0F-C4B3-4C6D-A242-75CA44584FB2}" dt="2025-07-24T00:28:31.974" v="731" actId="1076"/>
          <ac:cxnSpMkLst>
            <pc:docMk/>
            <pc:sldMk cId="2190922558" sldId="260"/>
            <ac:cxnSpMk id="7" creationId="{DB005821-D6E1-3446-E50A-9D4E9864C944}"/>
          </ac:cxnSpMkLst>
        </pc:cxnChg>
        <pc:cxnChg chg="mod">
          <ac:chgData name="Robert Gluer" userId="929412ae-ace9-4f95-8f17-0aa47374aef0" providerId="ADAL" clId="{C6C21F0F-C4B3-4C6D-A242-75CA44584FB2}" dt="2025-07-24T00:28:43.093" v="732" actId="1076"/>
          <ac:cxnSpMkLst>
            <pc:docMk/>
            <pc:sldMk cId="2190922558" sldId="260"/>
            <ac:cxnSpMk id="10" creationId="{139C218F-417C-488C-AE12-6F796E8C80F2}"/>
          </ac:cxnSpMkLst>
        </pc:cxnChg>
      </pc:sldChg>
      <pc:sldChg chg="addSp delSp modSp mod">
        <pc:chgData name="Robert Gluer" userId="929412ae-ace9-4f95-8f17-0aa47374aef0" providerId="ADAL" clId="{C6C21F0F-C4B3-4C6D-A242-75CA44584FB2}" dt="2025-07-21T01:03:22.416" v="97" actId="21"/>
        <pc:sldMkLst>
          <pc:docMk/>
          <pc:sldMk cId="2735571203" sldId="261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735571203" sldId="261"/>
            <ac:spMk id="2" creationId="{8081BAB8-0AF3-EBE1-E116-E90C09819FE0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735571203" sldId="261"/>
            <ac:spMk id="3" creationId="{B73E7842-5DB2-EEF8-B957-5AD0B8E05502}"/>
          </ac:spMkLst>
        </pc:spChg>
        <pc:picChg chg="mod">
          <ac:chgData name="Robert Gluer" userId="929412ae-ace9-4f95-8f17-0aa47374aef0" providerId="ADAL" clId="{C6C21F0F-C4B3-4C6D-A242-75CA44584FB2}" dt="2025-07-21T01:03:15.227" v="95" actId="1076"/>
          <ac:picMkLst>
            <pc:docMk/>
            <pc:sldMk cId="2735571203" sldId="261"/>
            <ac:picMk id="15" creationId="{252F6C6A-BC30-4B60-5EE5-B21B13A4821A}"/>
          </ac:picMkLst>
        </pc:picChg>
        <pc:picChg chg="add del">
          <ac:chgData name="Robert Gluer" userId="929412ae-ace9-4f95-8f17-0aa47374aef0" providerId="ADAL" clId="{C6C21F0F-C4B3-4C6D-A242-75CA44584FB2}" dt="2025-07-21T01:03:22.416" v="97" actId="21"/>
          <ac:picMkLst>
            <pc:docMk/>
            <pc:sldMk cId="2735571203" sldId="261"/>
            <ac:picMk id="17" creationId="{2E4C67BE-8766-C10F-E422-044939E0E7EE}"/>
          </ac:picMkLst>
        </pc:picChg>
      </pc:sldChg>
      <pc:sldChg chg="modSp mod">
        <pc:chgData name="Robert Gluer" userId="929412ae-ace9-4f95-8f17-0aa47374aef0" providerId="ADAL" clId="{C6C21F0F-C4B3-4C6D-A242-75CA44584FB2}" dt="2025-07-24T00:29:02.791" v="734" actId="1076"/>
        <pc:sldMkLst>
          <pc:docMk/>
          <pc:sldMk cId="3278219735" sldId="262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278219735" sldId="262"/>
            <ac:spMk id="2" creationId="{8081BAB8-0AF3-EBE1-E116-E90C09819FE0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278219735" sldId="262"/>
            <ac:spMk id="3" creationId="{B73E7842-5DB2-EEF8-B957-5AD0B8E05502}"/>
          </ac:spMkLst>
        </pc:spChg>
        <pc:picChg chg="mod">
          <ac:chgData name="Robert Gluer" userId="929412ae-ace9-4f95-8f17-0aa47374aef0" providerId="ADAL" clId="{C6C21F0F-C4B3-4C6D-A242-75CA44584FB2}" dt="2025-07-24T00:28:58.995" v="733" actId="1076"/>
          <ac:picMkLst>
            <pc:docMk/>
            <pc:sldMk cId="3278219735" sldId="262"/>
            <ac:picMk id="9" creationId="{611FD63A-74A9-A5F6-6E74-EA19FA1C0AEA}"/>
          </ac:picMkLst>
        </pc:picChg>
        <pc:picChg chg="mod">
          <ac:chgData name="Robert Gluer" userId="929412ae-ace9-4f95-8f17-0aa47374aef0" providerId="ADAL" clId="{C6C21F0F-C4B3-4C6D-A242-75CA44584FB2}" dt="2025-07-24T00:29:02.791" v="734" actId="1076"/>
          <ac:picMkLst>
            <pc:docMk/>
            <pc:sldMk cId="3278219735" sldId="262"/>
            <ac:picMk id="13" creationId="{67E9537D-58B8-B213-EFA4-4B3661C6C7EF}"/>
          </ac:picMkLst>
        </pc:picChg>
      </pc:sldChg>
      <pc:sldChg chg="modSp mod">
        <pc:chgData name="Robert Gluer" userId="929412ae-ace9-4f95-8f17-0aa47374aef0" providerId="ADAL" clId="{C6C21F0F-C4B3-4C6D-A242-75CA44584FB2}" dt="2025-07-24T00:29:48.420" v="736" actId="14100"/>
        <pc:sldMkLst>
          <pc:docMk/>
          <pc:sldMk cId="1151493516" sldId="263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151493516" sldId="263"/>
            <ac:spMk id="2" creationId="{8081BAB8-0AF3-EBE1-E116-E90C09819FE0}"/>
          </ac:spMkLst>
        </pc:spChg>
        <pc:spChg chg="mod">
          <ac:chgData name="Robert Gluer" userId="929412ae-ace9-4f95-8f17-0aa47374aef0" providerId="ADAL" clId="{C6C21F0F-C4B3-4C6D-A242-75CA44584FB2}" dt="2025-07-21T00:45:38.237" v="4" actId="27636"/>
          <ac:spMkLst>
            <pc:docMk/>
            <pc:sldMk cId="1151493516" sldId="263"/>
            <ac:spMk id="3" creationId="{B73E7842-5DB2-EEF8-B957-5AD0B8E05502}"/>
          </ac:spMkLst>
        </pc:spChg>
        <pc:picChg chg="mod">
          <ac:chgData name="Robert Gluer" userId="929412ae-ace9-4f95-8f17-0aa47374aef0" providerId="ADAL" clId="{C6C21F0F-C4B3-4C6D-A242-75CA44584FB2}" dt="2025-07-24T00:29:48.420" v="736" actId="14100"/>
          <ac:picMkLst>
            <pc:docMk/>
            <pc:sldMk cId="1151493516" sldId="263"/>
            <ac:picMk id="11" creationId="{C310F1F3-820A-CDDD-3A67-571BB95E9C2B}"/>
          </ac:picMkLst>
        </pc:picChg>
      </pc:sldChg>
      <pc:sldChg chg="modSp mod">
        <pc:chgData name="Robert Gluer" userId="929412ae-ace9-4f95-8f17-0aa47374aef0" providerId="ADAL" clId="{C6C21F0F-C4B3-4C6D-A242-75CA44584FB2}" dt="2025-07-21T00:45:38.237" v="3" actId="27636"/>
        <pc:sldMkLst>
          <pc:docMk/>
          <pc:sldMk cId="2436665076" sldId="264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436665076" sldId="264"/>
            <ac:spMk id="2" creationId="{CB85AA2D-E552-1C90-67B2-5510DF8C8AA8}"/>
          </ac:spMkLst>
        </pc:spChg>
        <pc:spChg chg="mod">
          <ac:chgData name="Robert Gluer" userId="929412ae-ace9-4f95-8f17-0aa47374aef0" providerId="ADAL" clId="{C6C21F0F-C4B3-4C6D-A242-75CA44584FB2}" dt="2025-07-21T00:45:38.237" v="3" actId="27636"/>
          <ac:spMkLst>
            <pc:docMk/>
            <pc:sldMk cId="2436665076" sldId="264"/>
            <ac:spMk id="3" creationId="{2D8007CE-8BE3-08EE-0903-ECAD78D59C01}"/>
          </ac:spMkLst>
        </pc:spChg>
      </pc:sldChg>
      <pc:sldChg chg="modSp mod">
        <pc:chgData name="Robert Gluer" userId="929412ae-ace9-4f95-8f17-0aa47374aef0" providerId="ADAL" clId="{C6C21F0F-C4B3-4C6D-A242-75CA44584FB2}" dt="2025-07-24T00:31:32.895" v="741" actId="14100"/>
        <pc:sldMkLst>
          <pc:docMk/>
          <pc:sldMk cId="1647465982" sldId="265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647465982" sldId="265"/>
            <ac:spMk id="2" creationId="{676A6B4A-17F5-849B-9AF3-20B59AFD77D5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1647465982" sldId="265"/>
            <ac:spMk id="3" creationId="{251CA6E6-DB0F-B7E2-8D46-C509DD590542}"/>
          </ac:spMkLst>
        </pc:spChg>
        <pc:picChg chg="mod">
          <ac:chgData name="Robert Gluer" userId="929412ae-ace9-4f95-8f17-0aa47374aef0" providerId="ADAL" clId="{C6C21F0F-C4B3-4C6D-A242-75CA44584FB2}" dt="2025-07-24T00:31:32.895" v="741" actId="14100"/>
          <ac:picMkLst>
            <pc:docMk/>
            <pc:sldMk cId="1647465982" sldId="265"/>
            <ac:picMk id="5" creationId="{8D183B86-2250-7061-A045-7D3695D85714}"/>
          </ac:picMkLst>
        </pc:pic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4198932358" sldId="266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198932358" sldId="266"/>
            <ac:spMk id="2" creationId="{1A84E15F-779B-9ED8-888A-BFD698954D3C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198932358" sldId="266"/>
            <ac:spMk id="3" creationId="{AB2FE61B-0C7B-6E93-CFC1-10B110BB0242}"/>
          </ac:spMkLst>
        </pc:sp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4289603972" sldId="267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289603972" sldId="267"/>
            <ac:spMk id="2" creationId="{392F22AB-C3A4-EEC5-BAD4-A2FB21883793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289603972" sldId="267"/>
            <ac:spMk id="3" creationId="{7FFFDD21-D80B-EBE0-5934-893F580A6D07}"/>
          </ac:spMkLst>
        </pc:sp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2272867612" sldId="268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272867612" sldId="268"/>
            <ac:spMk id="2" creationId="{3FB11555-3491-6C63-4C69-08CFD34C529E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2272867612" sldId="268"/>
            <ac:spMk id="3" creationId="{D2E65A58-447C-CB38-2A55-FE5EA33D5ECF}"/>
          </ac:spMkLst>
        </pc:sp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587368710" sldId="269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587368710" sldId="269"/>
            <ac:spMk id="2" creationId="{CE2E6239-1BED-8CEB-ABA1-35EDFA3987B2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587368710" sldId="269"/>
            <ac:spMk id="3" creationId="{49DE47CD-C8CE-707C-E75F-413875441745}"/>
          </ac:spMkLst>
        </pc:spChg>
      </pc:sldChg>
      <pc:sldChg chg="addSp modSp mod modAnim">
        <pc:chgData name="Robert Gluer" userId="929412ae-ace9-4f95-8f17-0aa47374aef0" providerId="ADAL" clId="{C6C21F0F-C4B3-4C6D-A242-75CA44584FB2}" dt="2025-07-24T00:40:30.390" v="747"/>
        <pc:sldMkLst>
          <pc:docMk/>
          <pc:sldMk cId="3447709052" sldId="270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447709052" sldId="270"/>
            <ac:spMk id="2" creationId="{45C5952B-0C72-CCDE-807D-8A2BC25F2EFB}"/>
          </ac:spMkLst>
        </pc:spChg>
        <pc:picChg chg="mod">
          <ac:chgData name="Robert Gluer" userId="929412ae-ace9-4f95-8f17-0aa47374aef0" providerId="ADAL" clId="{C6C21F0F-C4B3-4C6D-A242-75CA44584FB2}" dt="2025-07-21T00:48:42.973" v="12" actId="1076"/>
          <ac:picMkLst>
            <pc:docMk/>
            <pc:sldMk cId="3447709052" sldId="270"/>
            <ac:picMk id="5" creationId="{E0EE7ED9-C360-E343-39B7-94C46A312B14}"/>
          </ac:picMkLst>
        </pc:picChg>
        <pc:cxnChg chg="add mod">
          <ac:chgData name="Robert Gluer" userId="929412ae-ace9-4f95-8f17-0aa47374aef0" providerId="ADAL" clId="{C6C21F0F-C4B3-4C6D-A242-75CA44584FB2}" dt="2025-07-24T00:35:45.134" v="746" actId="14100"/>
          <ac:cxnSpMkLst>
            <pc:docMk/>
            <pc:sldMk cId="3447709052" sldId="270"/>
            <ac:cxnSpMk id="4" creationId="{574AF625-6AD2-1C6D-1DC7-CAE0688A248C}"/>
          </ac:cxnSpMkLst>
        </pc:cxn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4022440686" sldId="271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022440686" sldId="271"/>
            <ac:spMk id="2" creationId="{45DBED05-13AB-0EB4-2FAA-D90FA92E0AE6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4022440686" sldId="271"/>
            <ac:spMk id="3" creationId="{AA54E639-8DCC-2C60-C170-4659E1178787}"/>
          </ac:spMkLst>
        </pc:spChg>
      </pc:sldChg>
      <pc:sldChg chg="modSp">
        <pc:chgData name="Robert Gluer" userId="929412ae-ace9-4f95-8f17-0aa47374aef0" providerId="ADAL" clId="{C6C21F0F-C4B3-4C6D-A242-75CA44584FB2}" dt="2025-07-21T00:45:38.063" v="0"/>
        <pc:sldMkLst>
          <pc:docMk/>
          <pc:sldMk cId="3911078994" sldId="272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911078994" sldId="272"/>
            <ac:spMk id="2" creationId="{A53CDF20-3AF9-DCFC-6C6A-45F72C96952A}"/>
          </ac:spMkLst>
        </pc:spChg>
      </pc:sldChg>
      <pc:sldChg chg="modSp mod">
        <pc:chgData name="Robert Gluer" userId="929412ae-ace9-4f95-8f17-0aa47374aef0" providerId="ADAL" clId="{C6C21F0F-C4B3-4C6D-A242-75CA44584FB2}" dt="2025-07-21T00:48:14.817" v="11" actId="1076"/>
        <pc:sldMkLst>
          <pc:docMk/>
          <pc:sldMk cId="3617058783" sldId="273"/>
        </pc:sldMkLst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617058783" sldId="273"/>
            <ac:spMk id="2" creationId="{4E63BE23-A342-390F-FDD1-BB158B09DEDB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3617058783" sldId="273"/>
            <ac:spMk id="3" creationId="{CC47B7E2-C414-F9B0-25C4-4A8302A10F4E}"/>
          </ac:spMkLst>
        </pc:spChg>
        <pc:spChg chg="mod">
          <ac:chgData name="Robert Gluer" userId="929412ae-ace9-4f95-8f17-0aa47374aef0" providerId="ADAL" clId="{C6C21F0F-C4B3-4C6D-A242-75CA44584FB2}" dt="2025-07-21T00:48:14.817" v="11" actId="1076"/>
          <ac:spMkLst>
            <pc:docMk/>
            <pc:sldMk cId="3617058783" sldId="273"/>
            <ac:spMk id="8" creationId="{2CCAEA69-9648-DD4D-987D-5260EBAD29E2}"/>
          </ac:spMkLst>
        </pc:spChg>
        <pc:cxnChg chg="mod">
          <ac:chgData name="Robert Gluer" userId="929412ae-ace9-4f95-8f17-0aa47374aef0" providerId="ADAL" clId="{C6C21F0F-C4B3-4C6D-A242-75CA44584FB2}" dt="2025-07-21T00:48:11.630" v="10" actId="1076"/>
          <ac:cxnSpMkLst>
            <pc:docMk/>
            <pc:sldMk cId="3617058783" sldId="273"/>
            <ac:cxnSpMk id="5" creationId="{9845DE93-8B88-FB78-60AA-379C1932C0A8}"/>
          </ac:cxnSpMkLst>
        </pc:cxnChg>
      </pc:sldChg>
      <pc:sldChg chg="modSp mod">
        <pc:chgData name="Robert Gluer" userId="929412ae-ace9-4f95-8f17-0aa47374aef0" providerId="ADAL" clId="{C6C21F0F-C4B3-4C6D-A242-75CA44584FB2}" dt="2025-07-21T01:46:28.548" v="728" actId="14100"/>
        <pc:sldMkLst>
          <pc:docMk/>
          <pc:sldMk cId="976116494" sldId="274"/>
        </pc:sldMkLst>
        <pc:spChg chg="mod">
          <ac:chgData name="Robert Gluer" userId="929412ae-ace9-4f95-8f17-0aa47374aef0" providerId="ADAL" clId="{C6C21F0F-C4B3-4C6D-A242-75CA44584FB2}" dt="2025-07-21T01:46:28.548" v="728" actId="14100"/>
          <ac:spMkLst>
            <pc:docMk/>
            <pc:sldMk cId="976116494" sldId="274"/>
            <ac:spMk id="2" creationId="{EFAEDFBE-241D-35B7-E219-B959AEF26042}"/>
          </ac:spMkLst>
        </pc:spChg>
        <pc:spChg chg="mod">
          <ac:chgData name="Robert Gluer" userId="929412ae-ace9-4f95-8f17-0aa47374aef0" providerId="ADAL" clId="{C6C21F0F-C4B3-4C6D-A242-75CA44584FB2}" dt="2025-07-21T00:45:38.063" v="0"/>
          <ac:spMkLst>
            <pc:docMk/>
            <pc:sldMk cId="976116494" sldId="274"/>
            <ac:spMk id="3" creationId="{FE4F96B2-8793-E93E-D8E9-01BAB45B99E6}"/>
          </ac:spMkLst>
        </pc:spChg>
      </pc:sldChg>
      <pc:sldChg chg="modSp new mod ord">
        <pc:chgData name="Robert Gluer" userId="929412ae-ace9-4f95-8f17-0aa47374aef0" providerId="ADAL" clId="{C6C21F0F-C4B3-4C6D-A242-75CA44584FB2}" dt="2025-07-21T00:59:59.414" v="93"/>
        <pc:sldMkLst>
          <pc:docMk/>
          <pc:sldMk cId="2270041830" sldId="275"/>
        </pc:sldMkLst>
        <pc:spChg chg="mod">
          <ac:chgData name="Robert Gluer" userId="929412ae-ace9-4f95-8f17-0aa47374aef0" providerId="ADAL" clId="{C6C21F0F-C4B3-4C6D-A242-75CA44584FB2}" dt="2025-07-21T00:48:52.582" v="56" actId="20577"/>
          <ac:spMkLst>
            <pc:docMk/>
            <pc:sldMk cId="2270041830" sldId="275"/>
            <ac:spMk id="2" creationId="{472A7889-5FDD-0EB8-1C47-5C919E9610FC}"/>
          </ac:spMkLst>
        </pc:spChg>
      </pc:sldChg>
      <pc:sldChg chg="modSp new mod">
        <pc:chgData name="Robert Gluer" userId="929412ae-ace9-4f95-8f17-0aa47374aef0" providerId="ADAL" clId="{C6C21F0F-C4B3-4C6D-A242-75CA44584FB2}" dt="2025-07-21T01:33:17.922" v="727" actId="20577"/>
        <pc:sldMkLst>
          <pc:docMk/>
          <pc:sldMk cId="1113866264" sldId="276"/>
        </pc:sldMkLst>
        <pc:spChg chg="mod">
          <ac:chgData name="Robert Gluer" userId="929412ae-ace9-4f95-8f17-0aa47374aef0" providerId="ADAL" clId="{C6C21F0F-C4B3-4C6D-A242-75CA44584FB2}" dt="2025-07-21T00:51:12.167" v="74" actId="20577"/>
          <ac:spMkLst>
            <pc:docMk/>
            <pc:sldMk cId="1113866264" sldId="276"/>
            <ac:spMk id="2" creationId="{BB124017-D919-358C-8D7A-D5D927EB9564}"/>
          </ac:spMkLst>
        </pc:spChg>
        <pc:spChg chg="mod">
          <ac:chgData name="Robert Gluer" userId="929412ae-ace9-4f95-8f17-0aa47374aef0" providerId="ADAL" clId="{C6C21F0F-C4B3-4C6D-A242-75CA44584FB2}" dt="2025-07-21T01:33:17.922" v="727" actId="20577"/>
          <ac:spMkLst>
            <pc:docMk/>
            <pc:sldMk cId="1113866264" sldId="276"/>
            <ac:spMk id="3" creationId="{D12256B2-8C69-03A0-C20D-346BAEE59002}"/>
          </ac:spMkLst>
        </pc:spChg>
      </pc:sldChg>
      <pc:sldChg chg="modSp new mod">
        <pc:chgData name="Robert Gluer" userId="929412ae-ace9-4f95-8f17-0aa47374aef0" providerId="ADAL" clId="{C6C21F0F-C4B3-4C6D-A242-75CA44584FB2}" dt="2025-07-24T00:41:16.563" v="760" actId="20577"/>
        <pc:sldMkLst>
          <pc:docMk/>
          <pc:sldMk cId="3219294706" sldId="277"/>
        </pc:sldMkLst>
        <pc:spChg chg="mod">
          <ac:chgData name="Robert Gluer" userId="929412ae-ace9-4f95-8f17-0aa47374aef0" providerId="ADAL" clId="{C6C21F0F-C4B3-4C6D-A242-75CA44584FB2}" dt="2025-07-24T00:41:16.563" v="760" actId="20577"/>
          <ac:spMkLst>
            <pc:docMk/>
            <pc:sldMk cId="3219294706" sldId="277"/>
            <ac:spMk id="2" creationId="{1873727F-94FA-C1FC-8B8E-29C4A2C725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64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23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13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7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24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55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87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3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2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26E66C-6596-4EF2-9564-B9D9513B2DE7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41DF6F-D527-498E-BEE1-A45DB57C3AAF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5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F9C6-996D-175B-3CD9-6BBF11AC5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Cardiology in Darling Downs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6161A-ED0F-D01B-1EEF-7E56CA613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AU" dirty="0"/>
          </a:p>
          <a:p>
            <a:r>
              <a:rPr lang="en-AU" dirty="0"/>
              <a:t>Darling Downs General Practitioner Symposium</a:t>
            </a:r>
          </a:p>
          <a:p>
            <a:endParaRPr lang="en-AU" dirty="0"/>
          </a:p>
          <a:p>
            <a:r>
              <a:rPr lang="en-AU" dirty="0"/>
              <a:t>Dr Robert Gluer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2360E5-CD29-B7BB-8D03-6D709F530542}"/>
              </a:ext>
            </a:extLst>
          </p:cNvPr>
          <p:cNvSpPr txBox="1">
            <a:spLocks/>
          </p:cNvSpPr>
          <p:nvPr/>
        </p:nvSpPr>
        <p:spPr>
          <a:xfrm>
            <a:off x="2211805" y="1792704"/>
            <a:ext cx="2209800" cy="47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(Public)</a:t>
            </a:r>
          </a:p>
        </p:txBody>
      </p:sp>
    </p:spTree>
    <p:extLst>
      <p:ext uri="{BB962C8B-B14F-4D97-AF65-F5344CB8AC3E}">
        <p14:creationId xmlns:p14="http://schemas.microsoft.com/office/powerpoint/2010/main" val="14441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BAB8-0AF3-EBE1-E116-E90C0981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7842-5DB2-EEF8-B957-5AD0B8E0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FD63A-74A9-A5F6-6E74-EA19FA1C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0" y="1768886"/>
            <a:ext cx="7532612" cy="3555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E9537D-58B8-B213-EFA4-4B3661C6C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595" y="1845734"/>
            <a:ext cx="3134162" cy="390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190A3-B245-72E7-6271-B27C46C75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838" y="2838694"/>
            <a:ext cx="3062319" cy="14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BAB8-0AF3-EBE1-E116-E90C0981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7842-5DB2-EEF8-B957-5AD0B8E0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220" y="5720325"/>
            <a:ext cx="5554579" cy="456638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NB – this guideline is focussed on diagnosis of CAD - &gt;90% probability with typical angina needs </a:t>
            </a:r>
            <a:r>
              <a:rPr lang="en-AU" i="1" dirty="0"/>
              <a:t>management</a:t>
            </a:r>
            <a:r>
              <a:rPr lang="en-AU" dirty="0"/>
              <a:t> and </a:t>
            </a:r>
            <a:r>
              <a:rPr lang="en-AU" i="1" dirty="0"/>
              <a:t>prognostic </a:t>
            </a:r>
            <a:r>
              <a:rPr lang="en-AU" dirty="0"/>
              <a:t>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0F1F3-820A-CDDD-3A67-571BB95E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05" y="1792705"/>
            <a:ext cx="6936010" cy="3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9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6B4A-17F5-849B-9AF3-20B59AFD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A6E6-DB0F-B7E2-8D46-C509DD59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83B86-2250-7061-A045-7D3695D8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78594"/>
            <a:ext cx="8215162" cy="45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E15F-779B-9ED8-888A-BFD6989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E61B-0C7B-6E93-CFC1-10B110BB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2B9BF-FDC5-D146-A84A-B1C29B8C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37" y="1690688"/>
            <a:ext cx="6396526" cy="49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22AB-C3A4-EEC5-BAD4-A2FB2188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DD21-D80B-EBE0-5934-893F580A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BA042-0A91-E048-7776-B5D5EA76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10520897" cy="41265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EC3C76-A350-EB65-0637-47955C21160B}"/>
              </a:ext>
            </a:extLst>
          </p:cNvPr>
          <p:cNvCxnSpPr>
            <a:cxnSpLocks/>
          </p:cNvCxnSpPr>
          <p:nvPr/>
        </p:nvCxnSpPr>
        <p:spPr>
          <a:xfrm flipH="1">
            <a:off x="10740504" y="5073317"/>
            <a:ext cx="932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DF20-3AF9-DCFC-6C6A-45F72C96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Palpitations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5F6E-DDA0-75AE-4B3D-A71F25487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7137" cy="4351338"/>
          </a:xfrm>
        </p:spPr>
        <p:txBody>
          <a:bodyPr/>
          <a:lstStyle/>
          <a:p>
            <a:r>
              <a:rPr lang="en-AU" dirty="0"/>
              <a:t>Audience participation:</a:t>
            </a:r>
          </a:p>
          <a:p>
            <a:pPr lvl="1"/>
            <a:r>
              <a:rPr lang="en-AU" dirty="0"/>
              <a:t>What proportion of patient complaints of palpitations are due to arrhythmias?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What benefit of a cardiologist for non-arrhythmic palpitations?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B4E29-A792-5D84-5B3D-8D78C4919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749" y="2653434"/>
            <a:ext cx="4925112" cy="4029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9F61F-BEAA-7A54-DC14-D45AFE5B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99" y="176974"/>
            <a:ext cx="3777995" cy="17018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2A7D287-52D5-39FB-35B4-44DA56DABE14}"/>
              </a:ext>
            </a:extLst>
          </p:cNvPr>
          <p:cNvSpPr/>
          <p:nvPr/>
        </p:nvSpPr>
        <p:spPr>
          <a:xfrm>
            <a:off x="8581524" y="4776537"/>
            <a:ext cx="1410702" cy="264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C1BA66-C676-3CE1-6350-12EF832DCCDC}"/>
              </a:ext>
            </a:extLst>
          </p:cNvPr>
          <p:cNvSpPr/>
          <p:nvPr/>
        </p:nvSpPr>
        <p:spPr>
          <a:xfrm>
            <a:off x="10256921" y="6416331"/>
            <a:ext cx="992605" cy="264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0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1555-3491-6C63-4C69-08CFD34C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Palpitations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5A58-447C-CB38-2A55-FE5EA33D5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Available investigations</a:t>
            </a:r>
          </a:p>
          <a:p>
            <a:pPr lvl="1"/>
            <a:r>
              <a:rPr lang="en-AU" dirty="0"/>
              <a:t>Holter</a:t>
            </a:r>
          </a:p>
          <a:p>
            <a:pPr lvl="1"/>
            <a:r>
              <a:rPr lang="en-AU" dirty="0"/>
              <a:t>External loop / Event monitor</a:t>
            </a:r>
          </a:p>
          <a:p>
            <a:pPr lvl="1"/>
            <a:r>
              <a:rPr lang="en-AU" dirty="0"/>
              <a:t>Home Arrhythmia Monitor</a:t>
            </a:r>
          </a:p>
          <a:p>
            <a:pPr lvl="1"/>
            <a:r>
              <a:rPr lang="en-AU" dirty="0"/>
              <a:t>Smart watches / devices</a:t>
            </a:r>
          </a:p>
          <a:p>
            <a:pPr lvl="1"/>
            <a:endParaRPr lang="en-AU" dirty="0"/>
          </a:p>
          <a:p>
            <a:r>
              <a:rPr lang="en-AU" dirty="0"/>
              <a:t>Palpitations during normal sinus rhythm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FB0B8-6C29-8E03-D698-07A61B13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571" y="0"/>
            <a:ext cx="4289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BE23-A342-390F-FDD1-BB158B09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B7E2-C414-F9B0-25C4-4A8302A10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Not all dyspnoea is heart failure</a:t>
            </a:r>
          </a:p>
          <a:p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45DE93-8B88-FB78-60AA-379C1932C0A8}"/>
              </a:ext>
            </a:extLst>
          </p:cNvPr>
          <p:cNvCxnSpPr>
            <a:cxnSpLocks/>
          </p:cNvCxnSpPr>
          <p:nvPr/>
        </p:nvCxnSpPr>
        <p:spPr>
          <a:xfrm>
            <a:off x="1181100" y="1352760"/>
            <a:ext cx="3041984" cy="188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CCAEA69-9648-DD4D-987D-5260EBAD29E2}"/>
              </a:ext>
            </a:extLst>
          </p:cNvPr>
          <p:cNvSpPr txBox="1">
            <a:spLocks/>
          </p:cNvSpPr>
          <p:nvPr/>
        </p:nvSpPr>
        <p:spPr>
          <a:xfrm>
            <a:off x="4473743" y="689978"/>
            <a:ext cx="26282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Dyspnoea</a:t>
            </a:r>
          </a:p>
        </p:txBody>
      </p:sp>
    </p:spTree>
    <p:extLst>
      <p:ext uri="{BB962C8B-B14F-4D97-AF65-F5344CB8AC3E}">
        <p14:creationId xmlns:p14="http://schemas.microsoft.com/office/powerpoint/2010/main" val="3617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7889-5FDD-0EB8-1C47-5C919E96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GP Access to Bulk Billed Echocardiography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7A5C-8047-CE1F-4B24-DB321113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004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952B-0C72-CCDE-807D-8A2BC25F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Dyspnoea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E7ED9-C360-E343-39B7-94C46A312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289" y="1828414"/>
            <a:ext cx="8611802" cy="30198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4E11F-D2B5-F93E-2B27-F035EE15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839" y="4704522"/>
            <a:ext cx="5158648" cy="14768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4AF625-6AD2-1C6D-1DC7-CAE0688A248C}"/>
              </a:ext>
            </a:extLst>
          </p:cNvPr>
          <p:cNvCxnSpPr>
            <a:cxnSpLocks/>
          </p:cNvCxnSpPr>
          <p:nvPr/>
        </p:nvCxnSpPr>
        <p:spPr>
          <a:xfrm>
            <a:off x="4578016" y="2454442"/>
            <a:ext cx="48190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4F98-1664-7402-A6E1-182B9C2D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33C9-56A2-9A23-83C1-9A6A9B00A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Community-based investigation and management of potentially cardiac symptoms</a:t>
            </a:r>
          </a:p>
          <a:p>
            <a:endParaRPr lang="en-AU" dirty="0"/>
          </a:p>
          <a:p>
            <a:r>
              <a:rPr lang="en-AU" dirty="0"/>
              <a:t>Focus on ‘reality on the ground’, not state-of-the-art academics</a:t>
            </a:r>
          </a:p>
          <a:p>
            <a:pPr lvl="1"/>
            <a:r>
              <a:rPr lang="en-AU" dirty="0"/>
              <a:t>Photon counting CT will not be further discussed after this slide</a:t>
            </a:r>
          </a:p>
          <a:p>
            <a:pPr lvl="1"/>
            <a:r>
              <a:rPr lang="en-AU" dirty="0"/>
              <a:t>Health Pathways</a:t>
            </a:r>
          </a:p>
          <a:p>
            <a:pPr lvl="1"/>
            <a:endParaRPr lang="en-AU" dirty="0"/>
          </a:p>
          <a:p>
            <a:r>
              <a:rPr lang="en-AU" dirty="0"/>
              <a:t>Accessing cardiology services</a:t>
            </a:r>
          </a:p>
          <a:p>
            <a:pPr lvl="1"/>
            <a:r>
              <a:rPr lang="en-AU" dirty="0"/>
              <a:t>And cardiac investigations – different referral!</a:t>
            </a:r>
          </a:p>
          <a:p>
            <a:pPr lvl="1"/>
            <a:endParaRPr lang="en-AU" dirty="0"/>
          </a:p>
          <a:p>
            <a:r>
              <a:rPr lang="en-AU" dirty="0"/>
              <a:t>Burning questions – please jump in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94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ED05-13AB-0EB4-2FAA-D90FA92E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Dyspnoea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E639-8DCC-2C60-C170-4659E117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218F1-6A6F-02DE-0044-2F8F5D25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2395393"/>
            <a:ext cx="827838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4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EDFBE-241D-35B7-E219-B959AEF2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97415" cy="1450757"/>
          </a:xfrm>
        </p:spPr>
        <p:txBody>
          <a:bodyPr>
            <a:normAutofit fontScale="90000"/>
          </a:bodyPr>
          <a:lstStyle/>
          <a:p>
            <a:r>
              <a:rPr lang="en-AU" dirty="0"/>
              <a:t>Right sided heart failure from pulmonary disease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96B2-8793-E93E-D8E9-01BAB45B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Manage the pulmonary disease</a:t>
            </a:r>
          </a:p>
          <a:p>
            <a:endParaRPr lang="en-AU" dirty="0"/>
          </a:p>
          <a:p>
            <a:r>
              <a:rPr lang="en-AU" dirty="0"/>
              <a:t>Frusemide / diuresis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611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727F-94FA-C1FC-8B8E-29C4A2C7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6E03-DB0D-D6E9-FA9B-D4A0763AA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29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AA2D-E552-1C90-67B2-5510DF8C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Guiding Principles and Objective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07CE-8BE3-08EE-0903-ECAD78D5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Outpatient waitlist</a:t>
            </a:r>
          </a:p>
          <a:p>
            <a:endParaRPr lang="en-AU" dirty="0"/>
          </a:p>
          <a:p>
            <a:r>
              <a:rPr lang="en-AU" dirty="0"/>
              <a:t>Outpatient referral numbers</a:t>
            </a:r>
          </a:p>
          <a:p>
            <a:endParaRPr lang="en-AU" dirty="0"/>
          </a:p>
          <a:p>
            <a:r>
              <a:rPr lang="en-AU" dirty="0"/>
              <a:t>What can you do to help your patient </a:t>
            </a:r>
            <a:r>
              <a:rPr lang="en-AU" i="1" dirty="0"/>
              <a:t>and</a:t>
            </a:r>
            <a:r>
              <a:rPr lang="en-AU" dirty="0"/>
              <a:t> the community</a:t>
            </a:r>
          </a:p>
          <a:p>
            <a:pPr lvl="1"/>
            <a:r>
              <a:rPr lang="en-AU" dirty="0"/>
              <a:t>Working up patients to see if they need specialist outpatients</a:t>
            </a:r>
          </a:p>
          <a:p>
            <a:pPr lvl="2"/>
            <a:r>
              <a:rPr lang="en-AU" dirty="0"/>
              <a:t>And </a:t>
            </a:r>
            <a:r>
              <a:rPr lang="en-AU" i="1" dirty="0"/>
              <a:t>which</a:t>
            </a:r>
            <a:r>
              <a:rPr lang="en-AU" dirty="0"/>
              <a:t> specialist outpatients</a:t>
            </a:r>
          </a:p>
          <a:p>
            <a:pPr lvl="1"/>
            <a:r>
              <a:rPr lang="en-AU" dirty="0"/>
              <a:t>Confidence in your clinical acumen</a:t>
            </a:r>
          </a:p>
          <a:p>
            <a:pPr lvl="2"/>
            <a:r>
              <a:rPr lang="en-AU" dirty="0"/>
              <a:t>Not referring patients who don’t need specialist outpatients</a:t>
            </a:r>
          </a:p>
          <a:p>
            <a:pPr lvl="1"/>
            <a:r>
              <a:rPr lang="en-AU" dirty="0"/>
              <a:t>Clarity in referrals vs. requests</a:t>
            </a:r>
          </a:p>
        </p:txBody>
      </p:sp>
    </p:spTree>
    <p:extLst>
      <p:ext uri="{BB962C8B-B14F-4D97-AF65-F5344CB8AC3E}">
        <p14:creationId xmlns:p14="http://schemas.microsoft.com/office/powerpoint/2010/main" val="24366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4017-D919-358C-8D7A-D5D927EB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Referral Bugbears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56B2-8C69-03A0-C20D-346BAEE5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Smart Referrals</a:t>
            </a:r>
          </a:p>
          <a:p>
            <a:endParaRPr lang="en-AU" dirty="0"/>
          </a:p>
          <a:p>
            <a:r>
              <a:rPr lang="en-AU" dirty="0"/>
              <a:t>Referrals because of test results</a:t>
            </a:r>
          </a:p>
          <a:p>
            <a:pPr lvl="1"/>
            <a:r>
              <a:rPr lang="en-AU" dirty="0"/>
              <a:t>Without the test result attached</a:t>
            </a:r>
          </a:p>
          <a:p>
            <a:endParaRPr lang="en-AU" dirty="0"/>
          </a:p>
          <a:p>
            <a:r>
              <a:rPr lang="en-AU" dirty="0"/>
              <a:t>Referrals to cardiology outpatients asking for a test to be arranged</a:t>
            </a:r>
          </a:p>
          <a:p>
            <a:pPr lvl="1"/>
            <a:r>
              <a:rPr lang="en-AU" dirty="0"/>
              <a:t>Where the test is directly available on GP request</a:t>
            </a:r>
          </a:p>
          <a:p>
            <a:pPr lvl="2"/>
            <a:r>
              <a:rPr lang="en-AU" dirty="0"/>
              <a:t>Which tests are directly available?</a:t>
            </a:r>
          </a:p>
          <a:p>
            <a:pPr lvl="1"/>
            <a:r>
              <a:rPr lang="en-AU" dirty="0"/>
              <a:t>Where the patient is seeing a private cardiologist, who has recommended a test</a:t>
            </a:r>
          </a:p>
          <a:p>
            <a:pPr lvl="2"/>
            <a:r>
              <a:rPr lang="en-AU" dirty="0"/>
              <a:t>Cardiology outpatients doesn’t perform CT, MRI, or invasive angiography</a:t>
            </a:r>
          </a:p>
          <a:p>
            <a:pPr lvl="2"/>
            <a:r>
              <a:rPr lang="en-AU" dirty="0"/>
              <a:t>Private cardiologists can request investigations in the public system</a:t>
            </a:r>
          </a:p>
          <a:p>
            <a:pPr lvl="2"/>
            <a:r>
              <a:rPr lang="en-AU" dirty="0"/>
              <a:t>Duplication, fragmentation, preventing other patients from accessing clinic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386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6239-1BED-8CEB-ABA1-35EDFA39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47CD-C8CE-707C-E75F-41387544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Audience participation: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Lifetime prevalence of chest pain?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Annual incidence of chest pain presenting to GP?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CC56B-D67A-4ADD-4D4B-7E181793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56" y="2321392"/>
            <a:ext cx="3172268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68FF4-D842-8734-DFF3-50482FE0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13" y="71304"/>
            <a:ext cx="527758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4578-6385-B5BC-E920-3CF7BD65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0FCF-F094-A2D3-99F2-630E7017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C417C-B0CB-3B82-20EC-615FFF57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4542"/>
            <a:ext cx="7167122" cy="4396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EF2ECC-A34F-03E8-AF81-586253506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277" y="137556"/>
            <a:ext cx="269595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80E60-2648-B206-EA0E-ABBED27D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75CD-65A4-C932-7D50-8C40DDB2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C329A-4F8E-8565-04D6-B010AD82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1186"/>
            <a:ext cx="8202170" cy="221010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BCBC8F-35B9-5353-FC8D-DDA98817E629}"/>
              </a:ext>
            </a:extLst>
          </p:cNvPr>
          <p:cNvCxnSpPr>
            <a:cxnSpLocks/>
          </p:cNvCxnSpPr>
          <p:nvPr/>
        </p:nvCxnSpPr>
        <p:spPr>
          <a:xfrm flipH="1">
            <a:off x="5747085" y="3333620"/>
            <a:ext cx="932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BAB8-0AF3-EBE1-E116-E90C0981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7842-5DB2-EEF8-B957-5AD0B8E0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BBBF7-7EDA-0E6E-2242-FDC342526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84" y="1697098"/>
            <a:ext cx="7766205" cy="45895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005821-D6E1-3446-E50A-9D4E9864C944}"/>
              </a:ext>
            </a:extLst>
          </p:cNvPr>
          <p:cNvCxnSpPr>
            <a:cxnSpLocks/>
          </p:cNvCxnSpPr>
          <p:nvPr/>
        </p:nvCxnSpPr>
        <p:spPr>
          <a:xfrm flipH="1">
            <a:off x="3519237" y="1786690"/>
            <a:ext cx="932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73B22F-6E3C-39F0-C009-DA05A40A317C}"/>
              </a:ext>
            </a:extLst>
          </p:cNvPr>
          <p:cNvCxnSpPr>
            <a:cxnSpLocks/>
          </p:cNvCxnSpPr>
          <p:nvPr/>
        </p:nvCxnSpPr>
        <p:spPr>
          <a:xfrm flipH="1">
            <a:off x="4451684" y="5885448"/>
            <a:ext cx="932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5015321-A324-B05C-8A77-8FF8A1AA505B}"/>
              </a:ext>
            </a:extLst>
          </p:cNvPr>
          <p:cNvSpPr/>
          <p:nvPr/>
        </p:nvSpPr>
        <p:spPr>
          <a:xfrm>
            <a:off x="3985460" y="5769142"/>
            <a:ext cx="400051" cy="2646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9C218F-417C-488C-AE12-6F796E8C80F2}"/>
              </a:ext>
            </a:extLst>
          </p:cNvPr>
          <p:cNvCxnSpPr>
            <a:cxnSpLocks/>
          </p:cNvCxnSpPr>
          <p:nvPr/>
        </p:nvCxnSpPr>
        <p:spPr>
          <a:xfrm flipH="1">
            <a:off x="3985460" y="4038601"/>
            <a:ext cx="9324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2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BAB8-0AF3-EBE1-E116-E90C0981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Non-Acute 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7842-5DB2-EEF8-B957-5AD0B8E0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386D5-768D-0DC3-B4CA-8C1DF34A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882" y="6311900"/>
            <a:ext cx="1957118" cy="51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F6C6A-BC30-4B60-5EE5-B21B13A4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45734"/>
            <a:ext cx="7202905" cy="42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12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FF997CD70EC4E8D57F42A9D1D9458" ma:contentTypeVersion="13" ma:contentTypeDescription="Create a new document." ma:contentTypeScope="" ma:versionID="7a22569a3cfa86c46eacc49fd288a418">
  <xsd:schema xmlns:xsd="http://www.w3.org/2001/XMLSchema" xmlns:xs="http://www.w3.org/2001/XMLSchema" xmlns:p="http://schemas.microsoft.com/office/2006/metadata/properties" xmlns:ns2="80e4cb83-a8b8-4474-9846-9def654b56d4" xmlns:ns3="aacf7a36-f8b5-4e77-a319-3a31141a92ea" targetNamespace="http://schemas.microsoft.com/office/2006/metadata/properties" ma:root="true" ma:fieldsID="96b2ba89ab1c0c7d69f13d07c594942c" ns2:_="" ns3:_="">
    <xsd:import namespace="80e4cb83-a8b8-4474-9846-9def654b56d4"/>
    <xsd:import namespace="aacf7a36-f8b5-4e77-a319-3a31141a92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4cb83-a8b8-4474-9846-9def654b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a99e12f-6be7-4a0b-a875-b5ef68f49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f7a36-f8b5-4e77-a319-3a31141a92e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d5c6b9-7be5-45e3-b894-d65c27699658}" ma:internalName="TaxCatchAll" ma:showField="CatchAllData" ma:web="aacf7a36-f8b5-4e77-a319-3a31141a9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cf7a36-f8b5-4e77-a319-3a31141a92ea" xsi:nil="true"/>
    <lcf76f155ced4ddcb4097134ff3c332f xmlns="80e4cb83-a8b8-4474-9846-9def654b56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C0B666-C11C-4AA3-B405-6502A98388F3}"/>
</file>

<file path=customXml/itemProps2.xml><?xml version="1.0" encoding="utf-8"?>
<ds:datastoreItem xmlns:ds="http://schemas.openxmlformats.org/officeDocument/2006/customXml" ds:itemID="{289DA74B-B570-4D06-BFC6-5670989DE9E6}"/>
</file>

<file path=customXml/itemProps3.xml><?xml version="1.0" encoding="utf-8"?>
<ds:datastoreItem xmlns:ds="http://schemas.openxmlformats.org/officeDocument/2006/customXml" ds:itemID="{61FF071D-4BB2-4D13-84F7-799D5BF642F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353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Cardiology in Darling Downs</vt:lpstr>
      <vt:lpstr>Overview</vt:lpstr>
      <vt:lpstr>Guiding Principles and Objective Reality</vt:lpstr>
      <vt:lpstr>Referral Bugbears</vt:lpstr>
      <vt:lpstr>Non-Acute Chest Pain</vt:lpstr>
      <vt:lpstr>Non-Acute Chest Pain</vt:lpstr>
      <vt:lpstr>Non-Acute Chest Pain</vt:lpstr>
      <vt:lpstr>Non-Acute Chest Pain</vt:lpstr>
      <vt:lpstr>Non-Acute Chest Pain</vt:lpstr>
      <vt:lpstr>Non-Acute Chest Pain</vt:lpstr>
      <vt:lpstr>Non-Acute Chest Pain</vt:lpstr>
      <vt:lpstr>Non-Acute Chest Pain</vt:lpstr>
      <vt:lpstr>Non-Acute Chest Pain</vt:lpstr>
      <vt:lpstr>Non-Acute Chest Pain</vt:lpstr>
      <vt:lpstr>Palpitations</vt:lpstr>
      <vt:lpstr>Palpitations</vt:lpstr>
      <vt:lpstr>Heart Failure</vt:lpstr>
      <vt:lpstr>GP Access to Bulk Billed Echocardiography</vt:lpstr>
      <vt:lpstr>Dyspnoea</vt:lpstr>
      <vt:lpstr>Dyspnoea</vt:lpstr>
      <vt:lpstr>Right sided heart failure from pulmonary disease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Gluer</dc:creator>
  <cp:lastModifiedBy>Robert Gluer</cp:lastModifiedBy>
  <cp:revision>1</cp:revision>
  <dcterms:created xsi:type="dcterms:W3CDTF">2025-07-20T22:43:32Z</dcterms:created>
  <dcterms:modified xsi:type="dcterms:W3CDTF">2025-07-24T00:41:17Z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0x010100E6FFF997CD70EC4E8D57F42A9D1D9458</vt:lpwstr>
  </property>
</Properties>
</file>