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43" r:id="rId3"/>
    <p:sldId id="544" r:id="rId4"/>
    <p:sldId id="545" r:id="rId5"/>
    <p:sldId id="547" r:id="rId6"/>
    <p:sldId id="548" r:id="rId7"/>
    <p:sldId id="549" r:id="rId8"/>
    <p:sldId id="550" r:id="rId9"/>
    <p:sldId id="284" r:id="rId10"/>
    <p:sldId id="560" r:id="rId11"/>
    <p:sldId id="285" r:id="rId12"/>
    <p:sldId id="286" r:id="rId13"/>
    <p:sldId id="279" r:id="rId14"/>
    <p:sldId id="295" r:id="rId15"/>
    <p:sldId id="540" r:id="rId16"/>
    <p:sldId id="281" r:id="rId17"/>
    <p:sldId id="280" r:id="rId18"/>
    <p:sldId id="558" r:id="rId19"/>
    <p:sldId id="559" r:id="rId20"/>
    <p:sldId id="292" r:id="rId21"/>
    <p:sldId id="293" r:id="rId22"/>
    <p:sldId id="282" r:id="rId23"/>
    <p:sldId id="551" r:id="rId24"/>
    <p:sldId id="552" r:id="rId25"/>
    <p:sldId id="553" r:id="rId26"/>
    <p:sldId id="554" r:id="rId27"/>
    <p:sldId id="556" r:id="rId28"/>
    <p:sldId id="561" r:id="rId29"/>
    <p:sldId id="291" r:id="rId30"/>
    <p:sldId id="541" r:id="rId31"/>
    <p:sldId id="257" r:id="rId32"/>
    <p:sldId id="271" r:id="rId33"/>
    <p:sldId id="272" r:id="rId34"/>
    <p:sldId id="557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2DAD3-18F6-4B67-A803-395D90D7CCE6}" v="1126" dt="2024-07-24T05:02:29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antha Wedisinghe" userId="09e16a30-ca96-46ad-9ff6-6ee30c9e5b5e" providerId="ADAL" clId="{4C12DAD3-18F6-4B67-A803-395D90D7CCE6}"/>
    <pc:docChg chg="undo custSel addSld delSld modSld">
      <pc:chgData name="Lilantha Wedisinghe" userId="09e16a30-ca96-46ad-9ff6-6ee30c9e5b5e" providerId="ADAL" clId="{4C12DAD3-18F6-4B67-A803-395D90D7CCE6}" dt="2024-07-24T05:07:35.684" v="3135" actId="207"/>
      <pc:docMkLst>
        <pc:docMk/>
      </pc:docMkLst>
      <pc:sldChg chg="modSp mod">
        <pc:chgData name="Lilantha Wedisinghe" userId="09e16a30-ca96-46ad-9ff6-6ee30c9e5b5e" providerId="ADAL" clId="{4C12DAD3-18F6-4B67-A803-395D90D7CCE6}" dt="2024-07-24T05:07:35.684" v="3135" actId="207"/>
        <pc:sldMkLst>
          <pc:docMk/>
          <pc:sldMk cId="2425050733" sldId="256"/>
        </pc:sldMkLst>
        <pc:spChg chg="mod">
          <ac:chgData name="Lilantha Wedisinghe" userId="09e16a30-ca96-46ad-9ff6-6ee30c9e5b5e" providerId="ADAL" clId="{4C12DAD3-18F6-4B67-A803-395D90D7CCE6}" dt="2024-07-23T06:52:12.463" v="16" actId="20577"/>
          <ac:spMkLst>
            <pc:docMk/>
            <pc:sldMk cId="2425050733" sldId="256"/>
            <ac:spMk id="2" creationId="{50A7856D-2FEC-E2CF-BC02-4F7F3EA920EB}"/>
          </ac:spMkLst>
        </pc:spChg>
        <pc:spChg chg="mod">
          <ac:chgData name="Lilantha Wedisinghe" userId="09e16a30-ca96-46ad-9ff6-6ee30c9e5b5e" providerId="ADAL" clId="{4C12DAD3-18F6-4B67-A803-395D90D7CCE6}" dt="2024-07-24T05:07:35.684" v="3135" actId="207"/>
          <ac:spMkLst>
            <pc:docMk/>
            <pc:sldMk cId="2425050733" sldId="256"/>
            <ac:spMk id="3" creationId="{B0DFD1CC-B6BB-2169-3A4D-D038CCAF090A}"/>
          </ac:spMkLst>
        </pc:spChg>
      </pc:sldChg>
      <pc:sldChg chg="del">
        <pc:chgData name="Lilantha Wedisinghe" userId="09e16a30-ca96-46ad-9ff6-6ee30c9e5b5e" providerId="ADAL" clId="{4C12DAD3-18F6-4B67-A803-395D90D7CCE6}" dt="2024-07-23T06:54:00.230" v="31" actId="2696"/>
        <pc:sldMkLst>
          <pc:docMk/>
          <pc:sldMk cId="3200810546" sldId="257"/>
        </pc:sldMkLst>
      </pc:sldChg>
      <pc:sldChg chg="modSp add mod">
        <pc:chgData name="Lilantha Wedisinghe" userId="09e16a30-ca96-46ad-9ff6-6ee30c9e5b5e" providerId="ADAL" clId="{4C12DAD3-18F6-4B67-A803-395D90D7CCE6}" dt="2024-07-23T23:53:34.372" v="655" actId="20577"/>
        <pc:sldMkLst>
          <pc:docMk/>
          <pc:sldMk cId="3456204060" sldId="257"/>
        </pc:sldMkLst>
        <pc:spChg chg="mod">
          <ac:chgData name="Lilantha Wedisinghe" userId="09e16a30-ca96-46ad-9ff6-6ee30c9e5b5e" providerId="ADAL" clId="{4C12DAD3-18F6-4B67-A803-395D90D7CCE6}" dt="2024-07-23T23:23:50.686" v="365" actId="20577"/>
          <ac:spMkLst>
            <pc:docMk/>
            <pc:sldMk cId="3456204060" sldId="257"/>
            <ac:spMk id="2" creationId="{7B71F303-71EA-376E-E0FE-3FBFE069E0BD}"/>
          </ac:spMkLst>
        </pc:spChg>
        <pc:spChg chg="mod">
          <ac:chgData name="Lilantha Wedisinghe" userId="09e16a30-ca96-46ad-9ff6-6ee30c9e5b5e" providerId="ADAL" clId="{4C12DAD3-18F6-4B67-A803-395D90D7CCE6}" dt="2024-07-23T23:53:34.372" v="655" actId="20577"/>
          <ac:spMkLst>
            <pc:docMk/>
            <pc:sldMk cId="3456204060" sldId="257"/>
            <ac:spMk id="3" creationId="{850361B8-1940-8DA3-2FAF-85687A082DE5}"/>
          </ac:spMkLst>
        </pc:spChg>
      </pc:sldChg>
      <pc:sldChg chg="delSp del mod">
        <pc:chgData name="Lilantha Wedisinghe" userId="09e16a30-ca96-46ad-9ff6-6ee30c9e5b5e" providerId="ADAL" clId="{4C12DAD3-18F6-4B67-A803-395D90D7CCE6}" dt="2024-07-23T06:58:08.912" v="80" actId="47"/>
        <pc:sldMkLst>
          <pc:docMk/>
          <pc:sldMk cId="3103371039" sldId="259"/>
        </pc:sldMkLst>
        <pc:picChg chg="del">
          <ac:chgData name="Lilantha Wedisinghe" userId="09e16a30-ca96-46ad-9ff6-6ee30c9e5b5e" providerId="ADAL" clId="{4C12DAD3-18F6-4B67-A803-395D90D7CCE6}" dt="2024-07-23T06:53:28.933" v="28" actId="478"/>
          <ac:picMkLst>
            <pc:docMk/>
            <pc:sldMk cId="3103371039" sldId="259"/>
            <ac:picMk id="4" creationId="{83376100-1C62-9EB5-5B4D-B928DEE01290}"/>
          </ac:picMkLst>
        </pc:picChg>
      </pc:sldChg>
      <pc:sldChg chg="addSp delSp modSp del mod">
        <pc:chgData name="Lilantha Wedisinghe" userId="09e16a30-ca96-46ad-9ff6-6ee30c9e5b5e" providerId="ADAL" clId="{4C12DAD3-18F6-4B67-A803-395D90D7CCE6}" dt="2024-07-23T06:57:34.858" v="64" actId="47"/>
        <pc:sldMkLst>
          <pc:docMk/>
          <pc:sldMk cId="4153899757" sldId="260"/>
        </pc:sldMkLst>
        <pc:spChg chg="del mod">
          <ac:chgData name="Lilantha Wedisinghe" userId="09e16a30-ca96-46ad-9ff6-6ee30c9e5b5e" providerId="ADAL" clId="{4C12DAD3-18F6-4B67-A803-395D90D7CCE6}" dt="2024-07-23T06:53:33.605" v="30" actId="478"/>
          <ac:spMkLst>
            <pc:docMk/>
            <pc:sldMk cId="4153899757" sldId="260"/>
            <ac:spMk id="3" creationId="{850361B8-1940-8DA3-2FAF-85687A082DE5}"/>
          </ac:spMkLst>
        </pc:spChg>
        <pc:spChg chg="add mod">
          <ac:chgData name="Lilantha Wedisinghe" userId="09e16a30-ca96-46ad-9ff6-6ee30c9e5b5e" providerId="ADAL" clId="{4C12DAD3-18F6-4B67-A803-395D90D7CCE6}" dt="2024-07-23T06:53:33.605" v="30" actId="478"/>
          <ac:spMkLst>
            <pc:docMk/>
            <pc:sldMk cId="4153899757" sldId="260"/>
            <ac:spMk id="5" creationId="{A294B282-17D3-665D-E9B8-8BECDDE3F986}"/>
          </ac:spMkLst>
        </pc:spChg>
      </pc:sldChg>
      <pc:sldChg chg="delSp del mod">
        <pc:chgData name="Lilantha Wedisinghe" userId="09e16a30-ca96-46ad-9ff6-6ee30c9e5b5e" providerId="ADAL" clId="{4C12DAD3-18F6-4B67-A803-395D90D7CCE6}" dt="2024-07-23T06:59:19.982" v="108" actId="47"/>
        <pc:sldMkLst>
          <pc:docMk/>
          <pc:sldMk cId="1398122034" sldId="261"/>
        </pc:sldMkLst>
        <pc:picChg chg="del">
          <ac:chgData name="Lilantha Wedisinghe" userId="09e16a30-ca96-46ad-9ff6-6ee30c9e5b5e" providerId="ADAL" clId="{4C12DAD3-18F6-4B67-A803-395D90D7CCE6}" dt="2024-07-23T06:53:20.205" v="25" actId="478"/>
          <ac:picMkLst>
            <pc:docMk/>
            <pc:sldMk cId="1398122034" sldId="261"/>
            <ac:picMk id="9" creationId="{34F89DD3-E3E3-E7DA-7940-BCB34FA0DBC8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9:26.457" v="111" actId="47"/>
        <pc:sldMkLst>
          <pc:docMk/>
          <pc:sldMk cId="2618184682" sldId="262"/>
        </pc:sldMkLst>
        <pc:picChg chg="del">
          <ac:chgData name="Lilantha Wedisinghe" userId="09e16a30-ca96-46ad-9ff6-6ee30c9e5b5e" providerId="ADAL" clId="{4C12DAD3-18F6-4B67-A803-395D90D7CCE6}" dt="2024-07-23T06:53:23.728" v="26" actId="478"/>
          <ac:picMkLst>
            <pc:docMk/>
            <pc:sldMk cId="2618184682" sldId="262"/>
            <ac:picMk id="7" creationId="{96E3E721-C35B-DE1F-629A-50878391C044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9:20.582" v="109" actId="47"/>
        <pc:sldMkLst>
          <pc:docMk/>
          <pc:sldMk cId="1007001642" sldId="263"/>
        </pc:sldMkLst>
        <pc:picChg chg="del">
          <ac:chgData name="Lilantha Wedisinghe" userId="09e16a30-ca96-46ad-9ff6-6ee30c9e5b5e" providerId="ADAL" clId="{4C12DAD3-18F6-4B67-A803-395D90D7CCE6}" dt="2024-07-23T06:53:17.903" v="24" actId="478"/>
          <ac:picMkLst>
            <pc:docMk/>
            <pc:sldMk cId="1007001642" sldId="263"/>
            <ac:picMk id="4" creationId="{4FFD5D4D-13E4-5D01-9B8D-09D11AD4D0BB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9:27.574" v="112" actId="47"/>
        <pc:sldMkLst>
          <pc:docMk/>
          <pc:sldMk cId="4053825171" sldId="264"/>
        </pc:sldMkLst>
        <pc:picChg chg="del">
          <ac:chgData name="Lilantha Wedisinghe" userId="09e16a30-ca96-46ad-9ff6-6ee30c9e5b5e" providerId="ADAL" clId="{4C12DAD3-18F6-4B67-A803-395D90D7CCE6}" dt="2024-07-23T06:53:15.926" v="23" actId="478"/>
          <ac:picMkLst>
            <pc:docMk/>
            <pc:sldMk cId="4053825171" sldId="264"/>
            <ac:picMk id="4" creationId="{64DE6C7E-C105-BE61-6EDA-434007E0EBDA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8:12.814" v="81" actId="47"/>
        <pc:sldMkLst>
          <pc:docMk/>
          <pc:sldMk cId="419880676" sldId="265"/>
        </pc:sldMkLst>
        <pc:picChg chg="del">
          <ac:chgData name="Lilantha Wedisinghe" userId="09e16a30-ca96-46ad-9ff6-6ee30c9e5b5e" providerId="ADAL" clId="{4C12DAD3-18F6-4B67-A803-395D90D7CCE6}" dt="2024-07-23T06:53:12.776" v="22" actId="478"/>
          <ac:picMkLst>
            <pc:docMk/>
            <pc:sldMk cId="419880676" sldId="265"/>
            <ac:picMk id="4" creationId="{CAC11574-F86E-D1D5-5C47-D00BC3859A91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8:13.070" v="82" actId="47"/>
        <pc:sldMkLst>
          <pc:docMk/>
          <pc:sldMk cId="2050575665" sldId="266"/>
        </pc:sldMkLst>
        <pc:picChg chg="del">
          <ac:chgData name="Lilantha Wedisinghe" userId="09e16a30-ca96-46ad-9ff6-6ee30c9e5b5e" providerId="ADAL" clId="{4C12DAD3-18F6-4B67-A803-395D90D7CCE6}" dt="2024-07-23T06:53:09.982" v="21" actId="478"/>
          <ac:picMkLst>
            <pc:docMk/>
            <pc:sldMk cId="2050575665" sldId="266"/>
            <ac:picMk id="6" creationId="{B7AA1396-E1DF-A936-F054-F5432611D92C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8:13.267" v="83" actId="47"/>
        <pc:sldMkLst>
          <pc:docMk/>
          <pc:sldMk cId="2922866920" sldId="267"/>
        </pc:sldMkLst>
        <pc:picChg chg="del">
          <ac:chgData name="Lilantha Wedisinghe" userId="09e16a30-ca96-46ad-9ff6-6ee30c9e5b5e" providerId="ADAL" clId="{4C12DAD3-18F6-4B67-A803-395D90D7CCE6}" dt="2024-07-23T06:53:07.349" v="20" actId="478"/>
          <ac:picMkLst>
            <pc:docMk/>
            <pc:sldMk cId="2922866920" sldId="267"/>
            <ac:picMk id="4" creationId="{4AE86659-9421-59BA-B696-2AC1B5D64A9F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8:16.915" v="87" actId="47"/>
        <pc:sldMkLst>
          <pc:docMk/>
          <pc:sldMk cId="34449915" sldId="268"/>
        </pc:sldMkLst>
        <pc:picChg chg="del">
          <ac:chgData name="Lilantha Wedisinghe" userId="09e16a30-ca96-46ad-9ff6-6ee30c9e5b5e" providerId="ADAL" clId="{4C12DAD3-18F6-4B67-A803-395D90D7CCE6}" dt="2024-07-23T06:53:04.493" v="19" actId="478"/>
          <ac:picMkLst>
            <pc:docMk/>
            <pc:sldMk cId="34449915" sldId="268"/>
            <ac:picMk id="4" creationId="{8042001E-B9EA-FE14-2C43-D09B57C845AA}"/>
          </ac:picMkLst>
        </pc:picChg>
      </pc:sldChg>
      <pc:sldChg chg="delSp del mod">
        <pc:chgData name="Lilantha Wedisinghe" userId="09e16a30-ca96-46ad-9ff6-6ee30c9e5b5e" providerId="ADAL" clId="{4C12DAD3-18F6-4B67-A803-395D90D7CCE6}" dt="2024-07-23T06:58:19.091" v="88" actId="47"/>
        <pc:sldMkLst>
          <pc:docMk/>
          <pc:sldMk cId="1384272318" sldId="269"/>
        </pc:sldMkLst>
        <pc:picChg chg="del">
          <ac:chgData name="Lilantha Wedisinghe" userId="09e16a30-ca96-46ad-9ff6-6ee30c9e5b5e" providerId="ADAL" clId="{4C12DAD3-18F6-4B67-A803-395D90D7CCE6}" dt="2024-07-23T06:53:02.305" v="18" actId="478"/>
          <ac:picMkLst>
            <pc:docMk/>
            <pc:sldMk cId="1384272318" sldId="269"/>
            <ac:picMk id="4" creationId="{4DFFCF20-EEEA-3EE0-44D7-2ABA5FF52538}"/>
          </ac:picMkLst>
        </pc:picChg>
      </pc:sldChg>
      <pc:sldChg chg="addSp delSp modSp add del mod">
        <pc:chgData name="Lilantha Wedisinghe" userId="09e16a30-ca96-46ad-9ff6-6ee30c9e5b5e" providerId="ADAL" clId="{4C12DAD3-18F6-4B67-A803-395D90D7CCE6}" dt="2024-07-24T01:04:54.557" v="865" actId="47"/>
        <pc:sldMkLst>
          <pc:docMk/>
          <pc:sldMk cId="1400635846" sldId="270"/>
        </pc:sldMkLst>
        <pc:spChg chg="mod">
          <ac:chgData name="Lilantha Wedisinghe" userId="09e16a30-ca96-46ad-9ff6-6ee30c9e5b5e" providerId="ADAL" clId="{4C12DAD3-18F6-4B67-A803-395D90D7CCE6}" dt="2024-07-24T00:57:50.230" v="759" actId="20577"/>
          <ac:spMkLst>
            <pc:docMk/>
            <pc:sldMk cId="1400635846" sldId="270"/>
            <ac:spMk id="2" creationId="{7B71F303-71EA-376E-E0FE-3FBFE069E0BD}"/>
          </ac:spMkLst>
        </pc:spChg>
        <pc:spChg chg="add del">
          <ac:chgData name="Lilantha Wedisinghe" userId="09e16a30-ca96-46ad-9ff6-6ee30c9e5b5e" providerId="ADAL" clId="{4C12DAD3-18F6-4B67-A803-395D90D7CCE6}" dt="2024-07-24T00:57:59.908" v="761" actId="22"/>
          <ac:spMkLst>
            <pc:docMk/>
            <pc:sldMk cId="1400635846" sldId="270"/>
            <ac:spMk id="4" creationId="{3F9C47CA-5CD5-02E7-2F45-8AF81D5A2F25}"/>
          </ac:spMkLst>
        </pc:spChg>
      </pc:sldChg>
      <pc:sldChg chg="delSp modSp del mod">
        <pc:chgData name="Lilantha Wedisinghe" userId="09e16a30-ca96-46ad-9ff6-6ee30c9e5b5e" providerId="ADAL" clId="{4C12DAD3-18F6-4B67-A803-395D90D7CCE6}" dt="2024-07-23T06:57:14.266" v="60" actId="2696"/>
        <pc:sldMkLst>
          <pc:docMk/>
          <pc:sldMk cId="1749778864" sldId="270"/>
        </pc:sldMkLst>
        <pc:spChg chg="mod">
          <ac:chgData name="Lilantha Wedisinghe" userId="09e16a30-ca96-46ad-9ff6-6ee30c9e5b5e" providerId="ADAL" clId="{4C12DAD3-18F6-4B67-A803-395D90D7CCE6}" dt="2024-07-23T06:56:40.025" v="56" actId="5793"/>
          <ac:spMkLst>
            <pc:docMk/>
            <pc:sldMk cId="1749778864" sldId="270"/>
            <ac:spMk id="2" creationId="{7B71F303-71EA-376E-E0FE-3FBFE069E0BD}"/>
          </ac:spMkLst>
        </pc:spChg>
        <pc:picChg chg="del">
          <ac:chgData name="Lilantha Wedisinghe" userId="09e16a30-ca96-46ad-9ff6-6ee30c9e5b5e" providerId="ADAL" clId="{4C12DAD3-18F6-4B67-A803-395D90D7CCE6}" dt="2024-07-23T06:52:59.671" v="17" actId="478"/>
          <ac:picMkLst>
            <pc:docMk/>
            <pc:sldMk cId="1749778864" sldId="270"/>
            <ac:picMk id="4" creationId="{02DFC8F7-4A37-AC78-26EB-D980560CD4A0}"/>
          </ac:picMkLst>
        </pc:picChg>
      </pc:sldChg>
      <pc:sldChg chg="delSp modSp mod">
        <pc:chgData name="Lilantha Wedisinghe" userId="09e16a30-ca96-46ad-9ff6-6ee30c9e5b5e" providerId="ADAL" clId="{4C12DAD3-18F6-4B67-A803-395D90D7CCE6}" dt="2024-07-23T06:55:16.793" v="33" actId="478"/>
        <pc:sldMkLst>
          <pc:docMk/>
          <pc:sldMk cId="2079856959" sldId="271"/>
        </pc:sldMkLst>
        <pc:spChg chg="mod">
          <ac:chgData name="Lilantha Wedisinghe" userId="09e16a30-ca96-46ad-9ff6-6ee30c9e5b5e" providerId="ADAL" clId="{4C12DAD3-18F6-4B67-A803-395D90D7CCE6}" dt="2024-07-23T06:49:58.430" v="2" actId="14100"/>
          <ac:spMkLst>
            <pc:docMk/>
            <pc:sldMk cId="2079856959" sldId="271"/>
            <ac:spMk id="5" creationId="{27B39689-C299-71AD-197B-343B0C42BB17}"/>
          </ac:spMkLst>
        </pc:spChg>
        <pc:spChg chg="del mod">
          <ac:chgData name="Lilantha Wedisinghe" userId="09e16a30-ca96-46ad-9ff6-6ee30c9e5b5e" providerId="ADAL" clId="{4C12DAD3-18F6-4B67-A803-395D90D7CCE6}" dt="2024-07-23T06:55:16.793" v="33" actId="478"/>
          <ac:spMkLst>
            <pc:docMk/>
            <pc:sldMk cId="2079856959" sldId="271"/>
            <ac:spMk id="6" creationId="{D715DA5D-46C8-86B1-7CCE-EA6A7CCA4B0A}"/>
          </ac:spMkLst>
        </pc:spChg>
      </pc:sldChg>
      <pc:sldChg chg="modSp mod modAnim">
        <pc:chgData name="Lilantha Wedisinghe" userId="09e16a30-ca96-46ad-9ff6-6ee30c9e5b5e" providerId="ADAL" clId="{4C12DAD3-18F6-4B67-A803-395D90D7CCE6}" dt="2024-07-24T04:29:31.519" v="3083"/>
        <pc:sldMkLst>
          <pc:docMk/>
          <pc:sldMk cId="2322654714" sldId="272"/>
        </pc:sldMkLst>
        <pc:spChg chg="mod">
          <ac:chgData name="Lilantha Wedisinghe" userId="09e16a30-ca96-46ad-9ff6-6ee30c9e5b5e" providerId="ADAL" clId="{4C12DAD3-18F6-4B67-A803-395D90D7CCE6}" dt="2024-07-23T06:52:01.508" v="15" actId="20577"/>
          <ac:spMkLst>
            <pc:docMk/>
            <pc:sldMk cId="2322654714" sldId="272"/>
            <ac:spMk id="2" creationId="{E6065EAE-0EB7-2B9C-1363-601685181F3B}"/>
          </ac:spMkLst>
        </pc:spChg>
        <pc:spChg chg="mod">
          <ac:chgData name="Lilantha Wedisinghe" userId="09e16a30-ca96-46ad-9ff6-6ee30c9e5b5e" providerId="ADAL" clId="{4C12DAD3-18F6-4B67-A803-395D90D7CCE6}" dt="2024-07-24T04:29:31.519" v="3083"/>
          <ac:spMkLst>
            <pc:docMk/>
            <pc:sldMk cId="2322654714" sldId="272"/>
            <ac:spMk id="3" creationId="{F0906104-5727-ACA3-761C-09415FCF4978}"/>
          </ac:spMkLst>
        </pc:spChg>
      </pc:sldChg>
      <pc:sldChg chg="delSp del mod">
        <pc:chgData name="Lilantha Wedisinghe" userId="09e16a30-ca96-46ad-9ff6-6ee30c9e5b5e" providerId="ADAL" clId="{4C12DAD3-18F6-4B67-A803-395D90D7CCE6}" dt="2024-07-23T06:59:22.554" v="110" actId="47"/>
        <pc:sldMkLst>
          <pc:docMk/>
          <pc:sldMk cId="3625979615" sldId="273"/>
        </pc:sldMkLst>
        <pc:picChg chg="del">
          <ac:chgData name="Lilantha Wedisinghe" userId="09e16a30-ca96-46ad-9ff6-6ee30c9e5b5e" providerId="ADAL" clId="{4C12DAD3-18F6-4B67-A803-395D90D7CCE6}" dt="2024-07-23T06:53:26.631" v="27" actId="478"/>
          <ac:picMkLst>
            <pc:docMk/>
            <pc:sldMk cId="3625979615" sldId="273"/>
            <ac:picMk id="5" creationId="{92972EAA-FD6D-9056-762F-CF487E906C2D}"/>
          </ac:picMkLst>
        </pc:picChg>
      </pc:sldChg>
      <pc:sldChg chg="modSp mod">
        <pc:chgData name="Lilantha Wedisinghe" userId="09e16a30-ca96-46ad-9ff6-6ee30c9e5b5e" providerId="ADAL" clId="{4C12DAD3-18F6-4B67-A803-395D90D7CCE6}" dt="2024-07-23T23:24:38.759" v="366" actId="20577"/>
        <pc:sldMkLst>
          <pc:docMk/>
          <pc:sldMk cId="580640732" sldId="274"/>
        </pc:sldMkLst>
        <pc:spChg chg="mod">
          <ac:chgData name="Lilantha Wedisinghe" userId="09e16a30-ca96-46ad-9ff6-6ee30c9e5b5e" providerId="ADAL" clId="{4C12DAD3-18F6-4B67-A803-395D90D7CCE6}" dt="2024-07-23T23:24:38.759" v="366" actId="20577"/>
          <ac:spMkLst>
            <pc:docMk/>
            <pc:sldMk cId="580640732" sldId="274"/>
            <ac:spMk id="3" creationId="{E6C35072-FBC1-1579-A134-F6B849B6BFF7}"/>
          </ac:spMkLst>
        </pc:spChg>
      </pc:sldChg>
      <pc:sldChg chg="add del">
        <pc:chgData name="Lilantha Wedisinghe" userId="09e16a30-ca96-46ad-9ff6-6ee30c9e5b5e" providerId="ADAL" clId="{4C12DAD3-18F6-4B67-A803-395D90D7CCE6}" dt="2024-07-23T06:58:13.515" v="84" actId="47"/>
        <pc:sldMkLst>
          <pc:docMk/>
          <pc:sldMk cId="1674534456" sldId="275"/>
        </pc:sldMkLst>
      </pc:sldChg>
      <pc:sldChg chg="add del">
        <pc:chgData name="Lilantha Wedisinghe" userId="09e16a30-ca96-46ad-9ff6-6ee30c9e5b5e" providerId="ADAL" clId="{4C12DAD3-18F6-4B67-A803-395D90D7CCE6}" dt="2024-07-23T06:58:15.066" v="85" actId="47"/>
        <pc:sldMkLst>
          <pc:docMk/>
          <pc:sldMk cId="543359731" sldId="276"/>
        </pc:sldMkLst>
      </pc:sldChg>
      <pc:sldChg chg="add del">
        <pc:chgData name="Lilantha Wedisinghe" userId="09e16a30-ca96-46ad-9ff6-6ee30c9e5b5e" providerId="ADAL" clId="{4C12DAD3-18F6-4B67-A803-395D90D7CCE6}" dt="2024-07-23T06:58:16.372" v="86" actId="47"/>
        <pc:sldMkLst>
          <pc:docMk/>
          <pc:sldMk cId="3946787135" sldId="277"/>
        </pc:sldMkLst>
      </pc:sldChg>
      <pc:sldChg chg="modSp add del mod">
        <pc:chgData name="Lilantha Wedisinghe" userId="09e16a30-ca96-46ad-9ff6-6ee30c9e5b5e" providerId="ADAL" clId="{4C12DAD3-18F6-4B67-A803-395D90D7CCE6}" dt="2024-07-24T01:15:03.531" v="962" actId="47"/>
        <pc:sldMkLst>
          <pc:docMk/>
          <pc:sldMk cId="3170640969" sldId="278"/>
        </pc:sldMkLst>
        <pc:spChg chg="mod">
          <ac:chgData name="Lilantha Wedisinghe" userId="09e16a30-ca96-46ad-9ff6-6ee30c9e5b5e" providerId="ADAL" clId="{4C12DAD3-18F6-4B67-A803-395D90D7CCE6}" dt="2024-07-24T01:14:50.016" v="960" actId="5793"/>
          <ac:spMkLst>
            <pc:docMk/>
            <pc:sldMk cId="3170640969" sldId="278"/>
            <ac:spMk id="2" creationId="{7B71F303-71EA-376E-E0FE-3FBFE069E0BD}"/>
          </ac:spMkLst>
        </pc:spChg>
      </pc:sldChg>
      <pc:sldChg chg="addSp delSp modSp add mod">
        <pc:chgData name="Lilantha Wedisinghe" userId="09e16a30-ca96-46ad-9ff6-6ee30c9e5b5e" providerId="ADAL" clId="{4C12DAD3-18F6-4B67-A803-395D90D7CCE6}" dt="2024-07-23T23:46:37.436" v="569" actId="1076"/>
        <pc:sldMkLst>
          <pc:docMk/>
          <pc:sldMk cId="4045460622" sldId="279"/>
        </pc:sldMkLst>
        <pc:spChg chg="del mod">
          <ac:chgData name="Lilantha Wedisinghe" userId="09e16a30-ca96-46ad-9ff6-6ee30c9e5b5e" providerId="ADAL" clId="{4C12DAD3-18F6-4B67-A803-395D90D7CCE6}" dt="2024-07-23T23:26:43.105" v="409" actId="478"/>
          <ac:spMkLst>
            <pc:docMk/>
            <pc:sldMk cId="4045460622" sldId="279"/>
            <ac:spMk id="2" creationId="{7B71F303-71EA-376E-E0FE-3FBFE069E0BD}"/>
          </ac:spMkLst>
        </pc:spChg>
        <pc:spChg chg="add del mod">
          <ac:chgData name="Lilantha Wedisinghe" userId="09e16a30-ca96-46ad-9ff6-6ee30c9e5b5e" providerId="ADAL" clId="{4C12DAD3-18F6-4B67-A803-395D90D7CCE6}" dt="2024-07-23T23:26:45.936" v="410" actId="478"/>
          <ac:spMkLst>
            <pc:docMk/>
            <pc:sldMk cId="4045460622" sldId="279"/>
            <ac:spMk id="4" creationId="{E7D4987B-5E28-C8FA-F8EE-F81559C700DE}"/>
          </ac:spMkLst>
        </pc:spChg>
        <pc:picChg chg="add mod">
          <ac:chgData name="Lilantha Wedisinghe" userId="09e16a30-ca96-46ad-9ff6-6ee30c9e5b5e" providerId="ADAL" clId="{4C12DAD3-18F6-4B67-A803-395D90D7CCE6}" dt="2024-07-23T23:46:37.436" v="569" actId="1076"/>
          <ac:picMkLst>
            <pc:docMk/>
            <pc:sldMk cId="4045460622" sldId="279"/>
            <ac:picMk id="5" creationId="{74222B14-5DE3-FDDC-3BDA-637C1290D454}"/>
          </ac:picMkLst>
        </pc:picChg>
      </pc:sldChg>
      <pc:sldChg chg="addSp modSp add mod">
        <pc:chgData name="Lilantha Wedisinghe" userId="09e16a30-ca96-46ad-9ff6-6ee30c9e5b5e" providerId="ADAL" clId="{4C12DAD3-18F6-4B67-A803-395D90D7CCE6}" dt="2024-07-23T22:58:30.428" v="155" actId="14100"/>
        <pc:sldMkLst>
          <pc:docMk/>
          <pc:sldMk cId="2674041566" sldId="280"/>
        </pc:sldMkLst>
        <pc:spChg chg="mod">
          <ac:chgData name="Lilantha Wedisinghe" userId="09e16a30-ca96-46ad-9ff6-6ee30c9e5b5e" providerId="ADAL" clId="{4C12DAD3-18F6-4B67-A803-395D90D7CCE6}" dt="2024-07-23T22:58:12.260" v="150" actId="14100"/>
          <ac:spMkLst>
            <pc:docMk/>
            <pc:sldMk cId="2674041566" sldId="280"/>
            <ac:spMk id="2" creationId="{7B71F303-71EA-376E-E0FE-3FBFE069E0BD}"/>
          </ac:spMkLst>
        </pc:spChg>
        <pc:picChg chg="add mod">
          <ac:chgData name="Lilantha Wedisinghe" userId="09e16a30-ca96-46ad-9ff6-6ee30c9e5b5e" providerId="ADAL" clId="{4C12DAD3-18F6-4B67-A803-395D90D7CCE6}" dt="2024-07-23T22:58:30.428" v="155" actId="14100"/>
          <ac:picMkLst>
            <pc:docMk/>
            <pc:sldMk cId="2674041566" sldId="280"/>
            <ac:picMk id="3" creationId="{5A86F15A-9360-FE98-657F-A6A7676BE704}"/>
          </ac:picMkLst>
        </pc:picChg>
      </pc:sldChg>
      <pc:sldChg chg="addSp delSp modSp add mod setBg">
        <pc:chgData name="Lilantha Wedisinghe" userId="09e16a30-ca96-46ad-9ff6-6ee30c9e5b5e" providerId="ADAL" clId="{4C12DAD3-18F6-4B67-A803-395D90D7CCE6}" dt="2024-07-23T22:56:58.728" v="140" actId="26606"/>
        <pc:sldMkLst>
          <pc:docMk/>
          <pc:sldMk cId="706396252" sldId="281"/>
        </pc:sldMkLst>
        <pc:spChg chg="mod">
          <ac:chgData name="Lilantha Wedisinghe" userId="09e16a30-ca96-46ad-9ff6-6ee30c9e5b5e" providerId="ADAL" clId="{4C12DAD3-18F6-4B67-A803-395D90D7CCE6}" dt="2024-07-23T22:56:58.728" v="140" actId="26606"/>
          <ac:spMkLst>
            <pc:docMk/>
            <pc:sldMk cId="706396252" sldId="281"/>
            <ac:spMk id="2" creationId="{7B71F303-71EA-376E-E0FE-3FBFE069E0BD}"/>
          </ac:spMkLst>
        </pc:spChg>
        <pc:spChg chg="add del">
          <ac:chgData name="Lilantha Wedisinghe" userId="09e16a30-ca96-46ad-9ff6-6ee30c9e5b5e" providerId="ADAL" clId="{4C12DAD3-18F6-4B67-A803-395D90D7CCE6}" dt="2024-07-23T22:56:58.728" v="140" actId="26606"/>
          <ac:spMkLst>
            <pc:docMk/>
            <pc:sldMk cId="706396252" sldId="281"/>
            <ac:spMk id="8" creationId="{D12DDE76-C203-4047-9998-63900085B5E8}"/>
          </ac:spMkLst>
        </pc:spChg>
        <pc:picChg chg="add mod">
          <ac:chgData name="Lilantha Wedisinghe" userId="09e16a30-ca96-46ad-9ff6-6ee30c9e5b5e" providerId="ADAL" clId="{4C12DAD3-18F6-4B67-A803-395D90D7CCE6}" dt="2024-07-23T22:56:58.728" v="140" actId="26606"/>
          <ac:picMkLst>
            <pc:docMk/>
            <pc:sldMk cId="706396252" sldId="281"/>
            <ac:picMk id="3" creationId="{3E6C93CE-1A6C-B01A-64F4-F0F7DE613D56}"/>
          </ac:picMkLst>
        </pc:picChg>
      </pc:sldChg>
      <pc:sldChg chg="add del">
        <pc:chgData name="Lilantha Wedisinghe" userId="09e16a30-ca96-46ad-9ff6-6ee30c9e5b5e" providerId="ADAL" clId="{4C12DAD3-18F6-4B67-A803-395D90D7CCE6}" dt="2024-07-23T07:00:03.359" v="121" actId="2696"/>
        <pc:sldMkLst>
          <pc:docMk/>
          <pc:sldMk cId="4154298519" sldId="281"/>
        </pc:sldMkLst>
      </pc:sldChg>
      <pc:sldChg chg="addSp modSp add mod">
        <pc:chgData name="Lilantha Wedisinghe" userId="09e16a30-ca96-46ad-9ff6-6ee30c9e5b5e" providerId="ADAL" clId="{4C12DAD3-18F6-4B67-A803-395D90D7CCE6}" dt="2024-07-24T02:32:12.177" v="1243" actId="20577"/>
        <pc:sldMkLst>
          <pc:docMk/>
          <pc:sldMk cId="2477365425" sldId="282"/>
        </pc:sldMkLst>
        <pc:spChg chg="mod">
          <ac:chgData name="Lilantha Wedisinghe" userId="09e16a30-ca96-46ad-9ff6-6ee30c9e5b5e" providerId="ADAL" clId="{4C12DAD3-18F6-4B67-A803-395D90D7CCE6}" dt="2024-07-24T02:32:12.177" v="1243" actId="20577"/>
          <ac:spMkLst>
            <pc:docMk/>
            <pc:sldMk cId="2477365425" sldId="282"/>
            <ac:spMk id="2" creationId="{7B71F303-71EA-376E-E0FE-3FBFE069E0BD}"/>
          </ac:spMkLst>
        </pc:spChg>
        <pc:spChg chg="add mod">
          <ac:chgData name="Lilantha Wedisinghe" userId="09e16a30-ca96-46ad-9ff6-6ee30c9e5b5e" providerId="ADAL" clId="{4C12DAD3-18F6-4B67-A803-395D90D7CCE6}" dt="2024-07-24T00:13:02.335" v="677" actId="255"/>
          <ac:spMkLst>
            <pc:docMk/>
            <pc:sldMk cId="2477365425" sldId="282"/>
            <ac:spMk id="6" creationId="{B554542D-14A6-CD6B-63DC-F09F0D347F98}"/>
          </ac:spMkLst>
        </pc:spChg>
        <pc:picChg chg="add mod">
          <ac:chgData name="Lilantha Wedisinghe" userId="09e16a30-ca96-46ad-9ff6-6ee30c9e5b5e" providerId="ADAL" clId="{4C12DAD3-18F6-4B67-A803-395D90D7CCE6}" dt="2024-07-24T02:31:39.573" v="1221" actId="1076"/>
          <ac:picMkLst>
            <pc:docMk/>
            <pc:sldMk cId="2477365425" sldId="282"/>
            <ac:picMk id="4" creationId="{4F20F102-3994-187E-2DDE-B8E19C548167}"/>
          </ac:picMkLst>
        </pc:picChg>
      </pc:sldChg>
      <pc:sldChg chg="modSp add del mod">
        <pc:chgData name="Lilantha Wedisinghe" userId="09e16a30-ca96-46ad-9ff6-6ee30c9e5b5e" providerId="ADAL" clId="{4C12DAD3-18F6-4B67-A803-395D90D7CCE6}" dt="2024-07-24T03:09:54.375" v="1441" actId="47"/>
        <pc:sldMkLst>
          <pc:docMk/>
          <pc:sldMk cId="3280373316" sldId="283"/>
        </pc:sldMkLst>
        <pc:spChg chg="mod">
          <ac:chgData name="Lilantha Wedisinghe" userId="09e16a30-ca96-46ad-9ff6-6ee30c9e5b5e" providerId="ADAL" clId="{4C12DAD3-18F6-4B67-A803-395D90D7CCE6}" dt="2024-07-23T06:59:13.551" v="107" actId="20577"/>
          <ac:spMkLst>
            <pc:docMk/>
            <pc:sldMk cId="3280373316" sldId="283"/>
            <ac:spMk id="2" creationId="{7B71F303-71EA-376E-E0FE-3FBFE069E0BD}"/>
          </ac:spMkLst>
        </pc:spChg>
      </pc:sldChg>
      <pc:sldChg chg="addSp modSp add mod">
        <pc:chgData name="Lilantha Wedisinghe" userId="09e16a30-ca96-46ad-9ff6-6ee30c9e5b5e" providerId="ADAL" clId="{4C12DAD3-18F6-4B67-A803-395D90D7CCE6}" dt="2024-07-24T00:47:23.633" v="736" actId="22"/>
        <pc:sldMkLst>
          <pc:docMk/>
          <pc:sldMk cId="1759832564" sldId="284"/>
        </pc:sldMkLst>
        <pc:spChg chg="mod">
          <ac:chgData name="Lilantha Wedisinghe" userId="09e16a30-ca96-46ad-9ff6-6ee30c9e5b5e" providerId="ADAL" clId="{4C12DAD3-18F6-4B67-A803-395D90D7CCE6}" dt="2024-07-24T00:41:10.188" v="735" actId="14100"/>
          <ac:spMkLst>
            <pc:docMk/>
            <pc:sldMk cId="1759832564" sldId="284"/>
            <ac:spMk id="2" creationId="{7B71F303-71EA-376E-E0FE-3FBFE069E0BD}"/>
          </ac:spMkLst>
        </pc:spChg>
        <pc:picChg chg="add">
          <ac:chgData name="Lilantha Wedisinghe" userId="09e16a30-ca96-46ad-9ff6-6ee30c9e5b5e" providerId="ADAL" clId="{4C12DAD3-18F6-4B67-A803-395D90D7CCE6}" dt="2024-07-24T00:47:23.633" v="736" actId="22"/>
          <ac:picMkLst>
            <pc:docMk/>
            <pc:sldMk cId="1759832564" sldId="284"/>
            <ac:picMk id="4" creationId="{0BFBD2AD-DAC8-5EC3-C8B6-0C9DCD28B352}"/>
          </ac:picMkLst>
        </pc:picChg>
      </pc:sldChg>
      <pc:sldChg chg="addSp modSp add mod">
        <pc:chgData name="Lilantha Wedisinghe" userId="09e16a30-ca96-46ad-9ff6-6ee30c9e5b5e" providerId="ADAL" clId="{4C12DAD3-18F6-4B67-A803-395D90D7CCE6}" dt="2024-07-24T00:40:53.910" v="734" actId="1076"/>
        <pc:sldMkLst>
          <pc:docMk/>
          <pc:sldMk cId="2029028469" sldId="285"/>
        </pc:sldMkLst>
        <pc:spChg chg="mod">
          <ac:chgData name="Lilantha Wedisinghe" userId="09e16a30-ca96-46ad-9ff6-6ee30c9e5b5e" providerId="ADAL" clId="{4C12DAD3-18F6-4B67-A803-395D90D7CCE6}" dt="2024-07-24T00:40:53.910" v="734" actId="1076"/>
          <ac:spMkLst>
            <pc:docMk/>
            <pc:sldMk cId="2029028469" sldId="285"/>
            <ac:spMk id="2" creationId="{7B71F303-71EA-376E-E0FE-3FBFE069E0BD}"/>
          </ac:spMkLst>
        </pc:spChg>
        <pc:picChg chg="add">
          <ac:chgData name="Lilantha Wedisinghe" userId="09e16a30-ca96-46ad-9ff6-6ee30c9e5b5e" providerId="ADAL" clId="{4C12DAD3-18F6-4B67-A803-395D90D7CCE6}" dt="2024-07-24T00:40:33.008" v="719" actId="22"/>
          <ac:picMkLst>
            <pc:docMk/>
            <pc:sldMk cId="2029028469" sldId="285"/>
            <ac:picMk id="4" creationId="{20CF4B9A-89AC-51BD-D88E-D7D951F654BB}"/>
          </ac:picMkLst>
        </pc:picChg>
      </pc:sldChg>
      <pc:sldChg chg="addSp delSp modSp add mod">
        <pc:chgData name="Lilantha Wedisinghe" userId="09e16a30-ca96-46ad-9ff6-6ee30c9e5b5e" providerId="ADAL" clId="{4C12DAD3-18F6-4B67-A803-395D90D7CCE6}" dt="2024-07-24T00:03:27.488" v="662" actId="1076"/>
        <pc:sldMkLst>
          <pc:docMk/>
          <pc:sldMk cId="1754033107" sldId="286"/>
        </pc:sldMkLst>
        <pc:spChg chg="del">
          <ac:chgData name="Lilantha Wedisinghe" userId="09e16a30-ca96-46ad-9ff6-6ee30c9e5b5e" providerId="ADAL" clId="{4C12DAD3-18F6-4B67-A803-395D90D7CCE6}" dt="2024-07-23T23:10:51.638" v="201" actId="478"/>
          <ac:spMkLst>
            <pc:docMk/>
            <pc:sldMk cId="1754033107" sldId="286"/>
            <ac:spMk id="2" creationId="{7B71F303-71EA-376E-E0FE-3FBFE069E0BD}"/>
          </ac:spMkLst>
        </pc:spChg>
        <pc:spChg chg="add del mod">
          <ac:chgData name="Lilantha Wedisinghe" userId="09e16a30-ca96-46ad-9ff6-6ee30c9e5b5e" providerId="ADAL" clId="{4C12DAD3-18F6-4B67-A803-395D90D7CCE6}" dt="2024-07-23T23:10:53.609" v="202" actId="478"/>
          <ac:spMkLst>
            <pc:docMk/>
            <pc:sldMk cId="1754033107" sldId="286"/>
            <ac:spMk id="4" creationId="{7BF0F8EE-6A60-D530-CA4A-DD46A7C96067}"/>
          </ac:spMkLst>
        </pc:spChg>
        <pc:spChg chg="add mod">
          <ac:chgData name="Lilantha Wedisinghe" userId="09e16a30-ca96-46ad-9ff6-6ee30c9e5b5e" providerId="ADAL" clId="{4C12DAD3-18F6-4B67-A803-395D90D7CCE6}" dt="2024-07-24T00:03:27.488" v="662" actId="1076"/>
          <ac:spMkLst>
            <pc:docMk/>
            <pc:sldMk cId="1754033107" sldId="286"/>
            <ac:spMk id="10" creationId="{943CA6CE-09C6-BFF4-4BAB-188E264E1A0F}"/>
          </ac:spMkLst>
        </pc:spChg>
        <pc:picChg chg="add mod">
          <ac:chgData name="Lilantha Wedisinghe" userId="09e16a30-ca96-46ad-9ff6-6ee30c9e5b5e" providerId="ADAL" clId="{4C12DAD3-18F6-4B67-A803-395D90D7CCE6}" dt="2024-07-23T23:14:13.024" v="223" actId="1076"/>
          <ac:picMkLst>
            <pc:docMk/>
            <pc:sldMk cId="1754033107" sldId="286"/>
            <ac:picMk id="5" creationId="{3512C229-CFD2-C689-8678-ADC922AE69B1}"/>
          </ac:picMkLst>
        </pc:picChg>
        <pc:picChg chg="add mod">
          <ac:chgData name="Lilantha Wedisinghe" userId="09e16a30-ca96-46ad-9ff6-6ee30c9e5b5e" providerId="ADAL" clId="{4C12DAD3-18F6-4B67-A803-395D90D7CCE6}" dt="2024-07-23T23:12:09.562" v="212" actId="1076"/>
          <ac:picMkLst>
            <pc:docMk/>
            <pc:sldMk cId="1754033107" sldId="286"/>
            <ac:picMk id="6" creationId="{CF34D33A-4FE2-5208-374D-87EC8E90FFD8}"/>
          </ac:picMkLst>
        </pc:picChg>
        <pc:picChg chg="add mod">
          <ac:chgData name="Lilantha Wedisinghe" userId="09e16a30-ca96-46ad-9ff6-6ee30c9e5b5e" providerId="ADAL" clId="{4C12DAD3-18F6-4B67-A803-395D90D7CCE6}" dt="2024-07-23T23:12:15.587" v="213" actId="1076"/>
          <ac:picMkLst>
            <pc:docMk/>
            <pc:sldMk cId="1754033107" sldId="286"/>
            <ac:picMk id="7" creationId="{1000F093-F8E7-0C33-A972-DCAF30B0E609}"/>
          </ac:picMkLst>
        </pc:picChg>
        <pc:picChg chg="add mod">
          <ac:chgData name="Lilantha Wedisinghe" userId="09e16a30-ca96-46ad-9ff6-6ee30c9e5b5e" providerId="ADAL" clId="{4C12DAD3-18F6-4B67-A803-395D90D7CCE6}" dt="2024-07-23T23:13:30.627" v="222" actId="14100"/>
          <ac:picMkLst>
            <pc:docMk/>
            <pc:sldMk cId="1754033107" sldId="286"/>
            <ac:picMk id="8" creationId="{2A24C70D-33AC-2B14-8404-EFF6D447C9A9}"/>
          </ac:picMkLst>
        </pc:picChg>
        <pc:picChg chg="add mod">
          <ac:chgData name="Lilantha Wedisinghe" userId="09e16a30-ca96-46ad-9ff6-6ee30c9e5b5e" providerId="ADAL" clId="{4C12DAD3-18F6-4B67-A803-395D90D7CCE6}" dt="2024-07-23T23:13:22.799" v="220" actId="14100"/>
          <ac:picMkLst>
            <pc:docMk/>
            <pc:sldMk cId="1754033107" sldId="286"/>
            <ac:picMk id="9" creationId="{638E91A1-A546-DB50-A3D9-53DC65C6E46E}"/>
          </ac:picMkLst>
        </pc:picChg>
      </pc:sldChg>
      <pc:sldChg chg="add del">
        <pc:chgData name="Lilantha Wedisinghe" userId="09e16a30-ca96-46ad-9ff6-6ee30c9e5b5e" providerId="ADAL" clId="{4C12DAD3-18F6-4B67-A803-395D90D7CCE6}" dt="2024-07-24T03:15:44.088" v="1455" actId="47"/>
        <pc:sldMkLst>
          <pc:docMk/>
          <pc:sldMk cId="3433257637" sldId="287"/>
        </pc:sldMkLst>
      </pc:sldChg>
      <pc:sldChg chg="add del">
        <pc:chgData name="Lilantha Wedisinghe" userId="09e16a30-ca96-46ad-9ff6-6ee30c9e5b5e" providerId="ADAL" clId="{4C12DAD3-18F6-4B67-A803-395D90D7CCE6}" dt="2024-07-24T03:15:29.810" v="1448" actId="47"/>
        <pc:sldMkLst>
          <pc:docMk/>
          <pc:sldMk cId="659131684" sldId="288"/>
        </pc:sldMkLst>
      </pc:sldChg>
      <pc:sldChg chg="add del">
        <pc:chgData name="Lilantha Wedisinghe" userId="09e16a30-ca96-46ad-9ff6-6ee30c9e5b5e" providerId="ADAL" clId="{4C12DAD3-18F6-4B67-A803-395D90D7CCE6}" dt="2024-07-24T03:15:30.079" v="1449" actId="47"/>
        <pc:sldMkLst>
          <pc:docMk/>
          <pc:sldMk cId="478124205" sldId="289"/>
        </pc:sldMkLst>
      </pc:sldChg>
      <pc:sldChg chg="add del">
        <pc:chgData name="Lilantha Wedisinghe" userId="09e16a30-ca96-46ad-9ff6-6ee30c9e5b5e" providerId="ADAL" clId="{4C12DAD3-18F6-4B67-A803-395D90D7CCE6}" dt="2024-07-24T03:15:31.013" v="1450" actId="47"/>
        <pc:sldMkLst>
          <pc:docMk/>
          <pc:sldMk cId="501747238" sldId="290"/>
        </pc:sldMkLst>
      </pc:sldChg>
      <pc:sldChg chg="addSp delSp modSp add del mod">
        <pc:chgData name="Lilantha Wedisinghe" userId="09e16a30-ca96-46ad-9ff6-6ee30c9e5b5e" providerId="ADAL" clId="{4C12DAD3-18F6-4B67-A803-395D90D7CCE6}" dt="2024-07-24T03:16:20.316" v="1466" actId="27636"/>
        <pc:sldMkLst>
          <pc:docMk/>
          <pc:sldMk cId="1325790490" sldId="291"/>
        </pc:sldMkLst>
        <pc:spChg chg="mod">
          <ac:chgData name="Lilantha Wedisinghe" userId="09e16a30-ca96-46ad-9ff6-6ee30c9e5b5e" providerId="ADAL" clId="{4C12DAD3-18F6-4B67-A803-395D90D7CCE6}" dt="2024-07-23T23:23:06.333" v="350" actId="14100"/>
          <ac:spMkLst>
            <pc:docMk/>
            <pc:sldMk cId="1325790490" sldId="291"/>
            <ac:spMk id="2" creationId="{7B71F303-71EA-376E-E0FE-3FBFE069E0BD}"/>
          </ac:spMkLst>
        </pc:spChg>
        <pc:spChg chg="add del mod">
          <ac:chgData name="Lilantha Wedisinghe" userId="09e16a30-ca96-46ad-9ff6-6ee30c9e5b5e" providerId="ADAL" clId="{4C12DAD3-18F6-4B67-A803-395D90D7CCE6}" dt="2024-07-23T23:21:55.669" v="315" actId="767"/>
          <ac:spMkLst>
            <pc:docMk/>
            <pc:sldMk cId="1325790490" sldId="291"/>
            <ac:spMk id="3" creationId="{82659E28-89E0-A131-3B78-B7FF8EEE200A}"/>
          </ac:spMkLst>
        </pc:spChg>
        <pc:spChg chg="add mod">
          <ac:chgData name="Lilantha Wedisinghe" userId="09e16a30-ca96-46ad-9ff6-6ee30c9e5b5e" providerId="ADAL" clId="{4C12DAD3-18F6-4B67-A803-395D90D7CCE6}" dt="2024-07-23T23:22:20.276" v="316" actId="11529"/>
          <ac:spMkLst>
            <pc:docMk/>
            <pc:sldMk cId="1325790490" sldId="291"/>
            <ac:spMk id="4" creationId="{96BF389C-A9F6-1BE9-618D-93CF413D1298}"/>
          </ac:spMkLst>
        </pc:spChg>
        <pc:spChg chg="add mod">
          <ac:chgData name="Lilantha Wedisinghe" userId="09e16a30-ca96-46ad-9ff6-6ee30c9e5b5e" providerId="ADAL" clId="{4C12DAD3-18F6-4B67-A803-395D90D7CCE6}" dt="2024-07-24T03:16:20.316" v="1466" actId="27636"/>
          <ac:spMkLst>
            <pc:docMk/>
            <pc:sldMk cId="1325790490" sldId="291"/>
            <ac:spMk id="5" creationId="{86A26E5D-EE3A-0DAA-B74B-6105B0967118}"/>
          </ac:spMkLst>
        </pc:spChg>
        <pc:picChg chg="add mod">
          <ac:chgData name="Lilantha Wedisinghe" userId="09e16a30-ca96-46ad-9ff6-6ee30c9e5b5e" providerId="ADAL" clId="{4C12DAD3-18F6-4B67-A803-395D90D7CCE6}" dt="2024-07-23T23:20:53.744" v="251" actId="14100"/>
          <ac:picMkLst>
            <pc:docMk/>
            <pc:sldMk cId="1325790490" sldId="291"/>
            <ac:picMk id="1026" creationId="{0016AC6E-06D0-9280-04F1-F45B959246F8}"/>
          </ac:picMkLst>
        </pc:picChg>
      </pc:sldChg>
      <pc:sldChg chg="addSp modSp add mod">
        <pc:chgData name="Lilantha Wedisinghe" userId="09e16a30-ca96-46ad-9ff6-6ee30c9e5b5e" providerId="ADAL" clId="{4C12DAD3-18F6-4B67-A803-395D90D7CCE6}" dt="2024-07-23T23:01:40.275" v="177" actId="1076"/>
        <pc:sldMkLst>
          <pc:docMk/>
          <pc:sldMk cId="914802981" sldId="292"/>
        </pc:sldMkLst>
        <pc:spChg chg="mod">
          <ac:chgData name="Lilantha Wedisinghe" userId="09e16a30-ca96-46ad-9ff6-6ee30c9e5b5e" providerId="ADAL" clId="{4C12DAD3-18F6-4B67-A803-395D90D7CCE6}" dt="2024-07-23T23:01:29.652" v="174" actId="14100"/>
          <ac:spMkLst>
            <pc:docMk/>
            <pc:sldMk cId="914802981" sldId="292"/>
            <ac:spMk id="2" creationId="{7B71F303-71EA-376E-E0FE-3FBFE069E0BD}"/>
          </ac:spMkLst>
        </pc:spChg>
        <pc:picChg chg="add mod">
          <ac:chgData name="Lilantha Wedisinghe" userId="09e16a30-ca96-46ad-9ff6-6ee30c9e5b5e" providerId="ADAL" clId="{4C12DAD3-18F6-4B67-A803-395D90D7CCE6}" dt="2024-07-23T23:01:40.275" v="177" actId="1076"/>
          <ac:picMkLst>
            <pc:docMk/>
            <pc:sldMk cId="914802981" sldId="292"/>
            <ac:picMk id="3" creationId="{F9310758-ACA9-CEDA-63D8-5A04D1E1D845}"/>
          </ac:picMkLst>
        </pc:picChg>
      </pc:sldChg>
      <pc:sldChg chg="addSp modSp add mod">
        <pc:chgData name="Lilantha Wedisinghe" userId="09e16a30-ca96-46ad-9ff6-6ee30c9e5b5e" providerId="ADAL" clId="{4C12DAD3-18F6-4B67-A803-395D90D7CCE6}" dt="2024-07-23T23:04:03.927" v="200" actId="14100"/>
        <pc:sldMkLst>
          <pc:docMk/>
          <pc:sldMk cId="4213854926" sldId="293"/>
        </pc:sldMkLst>
        <pc:spChg chg="mod">
          <ac:chgData name="Lilantha Wedisinghe" userId="09e16a30-ca96-46ad-9ff6-6ee30c9e5b5e" providerId="ADAL" clId="{4C12DAD3-18F6-4B67-A803-395D90D7CCE6}" dt="2024-07-23T23:02:18.685" v="196" actId="20577"/>
          <ac:spMkLst>
            <pc:docMk/>
            <pc:sldMk cId="4213854926" sldId="293"/>
            <ac:spMk id="2" creationId="{7B71F303-71EA-376E-E0FE-3FBFE069E0BD}"/>
          </ac:spMkLst>
        </pc:spChg>
        <pc:picChg chg="add mod">
          <ac:chgData name="Lilantha Wedisinghe" userId="09e16a30-ca96-46ad-9ff6-6ee30c9e5b5e" providerId="ADAL" clId="{4C12DAD3-18F6-4B67-A803-395D90D7CCE6}" dt="2024-07-23T23:04:03.927" v="200" actId="14100"/>
          <ac:picMkLst>
            <pc:docMk/>
            <pc:sldMk cId="4213854926" sldId="293"/>
            <ac:picMk id="3" creationId="{F803EAD8-D4A2-5D6C-2044-7EB5EB9A3864}"/>
          </ac:picMkLst>
        </pc:picChg>
      </pc:sldChg>
      <pc:sldChg chg="add del">
        <pc:chgData name="Lilantha Wedisinghe" userId="09e16a30-ca96-46ad-9ff6-6ee30c9e5b5e" providerId="ADAL" clId="{4C12DAD3-18F6-4B67-A803-395D90D7CCE6}" dt="2024-07-23T23:35:12.506" v="417" actId="2696"/>
        <pc:sldMkLst>
          <pc:docMk/>
          <pc:sldMk cId="1042062049" sldId="294"/>
        </pc:sldMkLst>
      </pc:sldChg>
      <pc:sldChg chg="add del">
        <pc:chgData name="Lilantha Wedisinghe" userId="09e16a30-ca96-46ad-9ff6-6ee30c9e5b5e" providerId="ADAL" clId="{4C12DAD3-18F6-4B67-A803-395D90D7CCE6}" dt="2024-07-24T03:15:37.524" v="1453" actId="47"/>
        <pc:sldMkLst>
          <pc:docMk/>
          <pc:sldMk cId="2069055155" sldId="294"/>
        </pc:sldMkLst>
      </pc:sldChg>
      <pc:sldChg chg="addSp delSp modSp add mod">
        <pc:chgData name="Lilantha Wedisinghe" userId="09e16a30-ca96-46ad-9ff6-6ee30c9e5b5e" providerId="ADAL" clId="{4C12DAD3-18F6-4B67-A803-395D90D7CCE6}" dt="2024-07-23T23:46:26.590" v="567" actId="1076"/>
        <pc:sldMkLst>
          <pc:docMk/>
          <pc:sldMk cId="2417981591" sldId="295"/>
        </pc:sldMkLst>
        <pc:spChg chg="del">
          <ac:chgData name="Lilantha Wedisinghe" userId="09e16a30-ca96-46ad-9ff6-6ee30c9e5b5e" providerId="ADAL" clId="{4C12DAD3-18F6-4B67-A803-395D90D7CCE6}" dt="2024-07-23T23:26:38.394" v="408" actId="478"/>
          <ac:spMkLst>
            <pc:docMk/>
            <pc:sldMk cId="2417981591" sldId="295"/>
            <ac:spMk id="2" creationId="{7B71F303-71EA-376E-E0FE-3FBFE069E0BD}"/>
          </ac:spMkLst>
        </pc:spChg>
        <pc:spChg chg="add del mod">
          <ac:chgData name="Lilantha Wedisinghe" userId="09e16a30-ca96-46ad-9ff6-6ee30c9e5b5e" providerId="ADAL" clId="{4C12DAD3-18F6-4B67-A803-395D90D7CCE6}" dt="2024-07-23T23:30:16.088" v="414" actId="478"/>
          <ac:spMkLst>
            <pc:docMk/>
            <pc:sldMk cId="2417981591" sldId="295"/>
            <ac:spMk id="4" creationId="{96D5F4C1-4739-8772-E295-08CAA654EE5F}"/>
          </ac:spMkLst>
        </pc:spChg>
        <pc:picChg chg="add mod">
          <ac:chgData name="Lilantha Wedisinghe" userId="09e16a30-ca96-46ad-9ff6-6ee30c9e5b5e" providerId="ADAL" clId="{4C12DAD3-18F6-4B67-A803-395D90D7CCE6}" dt="2024-07-23T23:46:26.590" v="567" actId="1076"/>
          <ac:picMkLst>
            <pc:docMk/>
            <pc:sldMk cId="2417981591" sldId="295"/>
            <ac:picMk id="5" creationId="{C25BA668-AE6C-ED2F-B817-0499AB20039B}"/>
          </ac:picMkLst>
        </pc:picChg>
      </pc:sldChg>
      <pc:sldChg chg="addSp delSp modSp add mod">
        <pc:chgData name="Lilantha Wedisinghe" userId="09e16a30-ca96-46ad-9ff6-6ee30c9e5b5e" providerId="ADAL" clId="{4C12DAD3-18F6-4B67-A803-395D90D7CCE6}" dt="2024-07-24T05:01:03.658" v="3091" actId="1076"/>
        <pc:sldMkLst>
          <pc:docMk/>
          <pc:sldMk cId="2746727289" sldId="540"/>
        </pc:sldMkLst>
        <pc:spChg chg="mod">
          <ac:chgData name="Lilantha Wedisinghe" userId="09e16a30-ca96-46ad-9ff6-6ee30c9e5b5e" providerId="ADAL" clId="{4C12DAD3-18F6-4B67-A803-395D90D7CCE6}" dt="2024-07-23T23:58:08.129" v="661" actId="1076"/>
          <ac:spMkLst>
            <pc:docMk/>
            <pc:sldMk cId="2746727289" sldId="540"/>
            <ac:spMk id="2" creationId="{4D715C28-AF45-45E9-9F8B-94917A7A6723}"/>
          </ac:spMkLst>
        </pc:spChg>
        <pc:spChg chg="mod">
          <ac:chgData name="Lilantha Wedisinghe" userId="09e16a30-ca96-46ad-9ff6-6ee30c9e5b5e" providerId="ADAL" clId="{4C12DAD3-18F6-4B67-A803-395D90D7CCE6}" dt="2024-07-24T05:01:03.658" v="3091" actId="1076"/>
          <ac:spMkLst>
            <pc:docMk/>
            <pc:sldMk cId="2746727289" sldId="540"/>
            <ac:spMk id="8" creationId="{3E1BCFDA-5FB8-4ADE-B6A7-280C97F13019}"/>
          </ac:spMkLst>
        </pc:spChg>
        <pc:graphicFrameChg chg="del">
          <ac:chgData name="Lilantha Wedisinghe" userId="09e16a30-ca96-46ad-9ff6-6ee30c9e5b5e" providerId="ADAL" clId="{4C12DAD3-18F6-4B67-A803-395D90D7CCE6}" dt="2024-07-23T23:56:11.258" v="656" actId="478"/>
          <ac:graphicFrameMkLst>
            <pc:docMk/>
            <pc:sldMk cId="2746727289" sldId="540"/>
            <ac:graphicFrameMk id="7" creationId="{2AB263AB-3139-47BF-BF05-9C1241AACE77}"/>
          </ac:graphicFrameMkLst>
        </pc:graphicFrameChg>
        <pc:picChg chg="add del">
          <ac:chgData name="Lilantha Wedisinghe" userId="09e16a30-ca96-46ad-9ff6-6ee30c9e5b5e" providerId="ADAL" clId="{4C12DAD3-18F6-4B67-A803-395D90D7CCE6}" dt="2024-07-24T04:59:29.889" v="3085" actId="478"/>
          <ac:picMkLst>
            <pc:docMk/>
            <pc:sldMk cId="2746727289" sldId="540"/>
            <ac:picMk id="4" creationId="{51E5B656-8262-0E66-ABD9-3C1DCA852DBF}"/>
          </ac:picMkLst>
        </pc:picChg>
        <pc:picChg chg="add mod">
          <ac:chgData name="Lilantha Wedisinghe" userId="09e16a30-ca96-46ad-9ff6-6ee30c9e5b5e" providerId="ADAL" clId="{4C12DAD3-18F6-4B67-A803-395D90D7CCE6}" dt="2024-07-24T04:59:53.472" v="3089" actId="14100"/>
          <ac:picMkLst>
            <pc:docMk/>
            <pc:sldMk cId="2746727289" sldId="540"/>
            <ac:picMk id="5" creationId="{DCBB73F5-783F-4A2F-F2D3-192F9B512CC8}"/>
          </ac:picMkLst>
        </pc:picChg>
      </pc:sldChg>
      <pc:sldChg chg="addSp new mod">
        <pc:chgData name="Lilantha Wedisinghe" userId="09e16a30-ca96-46ad-9ff6-6ee30c9e5b5e" providerId="ADAL" clId="{4C12DAD3-18F6-4B67-A803-395D90D7CCE6}" dt="2024-07-24T00:34:54.496" v="717" actId="22"/>
        <pc:sldMkLst>
          <pc:docMk/>
          <pc:sldMk cId="1694179197" sldId="541"/>
        </pc:sldMkLst>
        <pc:picChg chg="add">
          <ac:chgData name="Lilantha Wedisinghe" userId="09e16a30-ca96-46ad-9ff6-6ee30c9e5b5e" providerId="ADAL" clId="{4C12DAD3-18F6-4B67-A803-395D90D7CCE6}" dt="2024-07-24T00:34:54.496" v="717" actId="22"/>
          <ac:picMkLst>
            <pc:docMk/>
            <pc:sldMk cId="1694179197" sldId="541"/>
            <ac:picMk id="3" creationId="{A4205966-7EDE-1DB2-CE32-4E33FB306044}"/>
          </ac:picMkLst>
        </pc:picChg>
      </pc:sldChg>
      <pc:sldChg chg="add del">
        <pc:chgData name="Lilantha Wedisinghe" userId="09e16a30-ca96-46ad-9ff6-6ee30c9e5b5e" providerId="ADAL" clId="{4C12DAD3-18F6-4B67-A803-395D90D7CCE6}" dt="2024-07-24T03:30:11.207" v="1489" actId="47"/>
        <pc:sldMkLst>
          <pc:docMk/>
          <pc:sldMk cId="1701182264" sldId="542"/>
        </pc:sldMkLst>
      </pc:sldChg>
      <pc:sldChg chg="modSp new mod">
        <pc:chgData name="Lilantha Wedisinghe" userId="09e16a30-ca96-46ad-9ff6-6ee30c9e5b5e" providerId="ADAL" clId="{4C12DAD3-18F6-4B67-A803-395D90D7CCE6}" dt="2024-07-24T01:35:56.684" v="1156" actId="20577"/>
        <pc:sldMkLst>
          <pc:docMk/>
          <pc:sldMk cId="2891589189" sldId="543"/>
        </pc:sldMkLst>
        <pc:spChg chg="mod">
          <ac:chgData name="Lilantha Wedisinghe" userId="09e16a30-ca96-46ad-9ff6-6ee30c9e5b5e" providerId="ADAL" clId="{4C12DAD3-18F6-4B67-A803-395D90D7CCE6}" dt="2024-07-24T01:03:27.946" v="859" actId="20577"/>
          <ac:spMkLst>
            <pc:docMk/>
            <pc:sldMk cId="2891589189" sldId="543"/>
            <ac:spMk id="2" creationId="{CBB7EC19-40CE-FA32-7A69-8CC5F3421056}"/>
          </ac:spMkLst>
        </pc:spChg>
        <pc:spChg chg="mod">
          <ac:chgData name="Lilantha Wedisinghe" userId="09e16a30-ca96-46ad-9ff6-6ee30c9e5b5e" providerId="ADAL" clId="{4C12DAD3-18F6-4B67-A803-395D90D7CCE6}" dt="2024-07-24T01:35:56.684" v="1156" actId="20577"/>
          <ac:spMkLst>
            <pc:docMk/>
            <pc:sldMk cId="2891589189" sldId="543"/>
            <ac:spMk id="3" creationId="{48ABA9CB-CB7E-05C5-7DDB-171DE4C43DA8}"/>
          </ac:spMkLst>
        </pc:spChg>
      </pc:sldChg>
      <pc:sldChg chg="modSp add mod">
        <pc:chgData name="Lilantha Wedisinghe" userId="09e16a30-ca96-46ad-9ff6-6ee30c9e5b5e" providerId="ADAL" clId="{4C12DAD3-18F6-4B67-A803-395D90D7CCE6}" dt="2024-07-24T01:06:22.354" v="875" actId="20577"/>
        <pc:sldMkLst>
          <pc:docMk/>
          <pc:sldMk cId="3242036441" sldId="544"/>
        </pc:sldMkLst>
        <pc:spChg chg="mod">
          <ac:chgData name="Lilantha Wedisinghe" userId="09e16a30-ca96-46ad-9ff6-6ee30c9e5b5e" providerId="ADAL" clId="{4C12DAD3-18F6-4B67-A803-395D90D7CCE6}" dt="2024-07-24T01:06:22.354" v="875" actId="20577"/>
          <ac:spMkLst>
            <pc:docMk/>
            <pc:sldMk cId="3242036441" sldId="544"/>
            <ac:spMk id="3" creationId="{48ABA9CB-CB7E-05C5-7DDB-171DE4C43DA8}"/>
          </ac:spMkLst>
        </pc:spChg>
      </pc:sldChg>
      <pc:sldChg chg="addSp delSp modSp add mod">
        <pc:chgData name="Lilantha Wedisinghe" userId="09e16a30-ca96-46ad-9ff6-6ee30c9e5b5e" providerId="ADAL" clId="{4C12DAD3-18F6-4B67-A803-395D90D7CCE6}" dt="2024-07-24T01:08:00.879" v="893" actId="1076"/>
        <pc:sldMkLst>
          <pc:docMk/>
          <pc:sldMk cId="2853397967" sldId="545"/>
        </pc:sldMkLst>
        <pc:spChg chg="mod">
          <ac:chgData name="Lilantha Wedisinghe" userId="09e16a30-ca96-46ad-9ff6-6ee30c9e5b5e" providerId="ADAL" clId="{4C12DAD3-18F6-4B67-A803-395D90D7CCE6}" dt="2024-07-24T01:07:44.997" v="889" actId="20577"/>
          <ac:spMkLst>
            <pc:docMk/>
            <pc:sldMk cId="2853397967" sldId="545"/>
            <ac:spMk id="2" creationId="{CBB7EC19-40CE-FA32-7A69-8CC5F3421056}"/>
          </ac:spMkLst>
        </pc:spChg>
        <pc:spChg chg="del">
          <ac:chgData name="Lilantha Wedisinghe" userId="09e16a30-ca96-46ad-9ff6-6ee30c9e5b5e" providerId="ADAL" clId="{4C12DAD3-18F6-4B67-A803-395D90D7CCE6}" dt="2024-07-24T01:07:50.391" v="890" actId="478"/>
          <ac:spMkLst>
            <pc:docMk/>
            <pc:sldMk cId="2853397967" sldId="545"/>
            <ac:spMk id="3" creationId="{48ABA9CB-CB7E-05C5-7DDB-171DE4C43DA8}"/>
          </ac:spMkLst>
        </pc:spChg>
        <pc:spChg chg="add del mod">
          <ac:chgData name="Lilantha Wedisinghe" userId="09e16a30-ca96-46ad-9ff6-6ee30c9e5b5e" providerId="ADAL" clId="{4C12DAD3-18F6-4B67-A803-395D90D7CCE6}" dt="2024-07-24T01:07:51.840" v="891" actId="478"/>
          <ac:spMkLst>
            <pc:docMk/>
            <pc:sldMk cId="2853397967" sldId="545"/>
            <ac:spMk id="5" creationId="{597A6420-E744-9E3C-F18F-225CEEAFC8C3}"/>
          </ac:spMkLst>
        </pc:spChg>
        <pc:picChg chg="add mod">
          <ac:chgData name="Lilantha Wedisinghe" userId="09e16a30-ca96-46ad-9ff6-6ee30c9e5b5e" providerId="ADAL" clId="{4C12DAD3-18F6-4B67-A803-395D90D7CCE6}" dt="2024-07-24T01:08:00.879" v="893" actId="1076"/>
          <ac:picMkLst>
            <pc:docMk/>
            <pc:sldMk cId="2853397967" sldId="545"/>
            <ac:picMk id="7" creationId="{36C501B3-5AF8-10D1-29D7-C784F6A69D1B}"/>
          </ac:picMkLst>
        </pc:picChg>
      </pc:sldChg>
      <pc:sldChg chg="add del">
        <pc:chgData name="Lilantha Wedisinghe" userId="09e16a30-ca96-46ad-9ff6-6ee30c9e5b5e" providerId="ADAL" clId="{4C12DAD3-18F6-4B67-A803-395D90D7CCE6}" dt="2024-07-24T01:09:42.041" v="945" actId="47"/>
        <pc:sldMkLst>
          <pc:docMk/>
          <pc:sldMk cId="864601547" sldId="546"/>
        </pc:sldMkLst>
      </pc:sldChg>
      <pc:sldChg chg="addSp delSp modSp add mod">
        <pc:chgData name="Lilantha Wedisinghe" userId="09e16a30-ca96-46ad-9ff6-6ee30c9e5b5e" providerId="ADAL" clId="{4C12DAD3-18F6-4B67-A803-395D90D7CCE6}" dt="2024-07-24T03:37:13.219" v="1628" actId="1076"/>
        <pc:sldMkLst>
          <pc:docMk/>
          <pc:sldMk cId="328040903" sldId="547"/>
        </pc:sldMkLst>
        <pc:spChg chg="mod">
          <ac:chgData name="Lilantha Wedisinghe" userId="09e16a30-ca96-46ad-9ff6-6ee30c9e5b5e" providerId="ADAL" clId="{4C12DAD3-18F6-4B67-A803-395D90D7CCE6}" dt="2024-07-24T01:09:19.230" v="922" actId="20577"/>
          <ac:spMkLst>
            <pc:docMk/>
            <pc:sldMk cId="328040903" sldId="547"/>
            <ac:spMk id="2" creationId="{CBB7EC19-40CE-FA32-7A69-8CC5F3421056}"/>
          </ac:spMkLst>
        </pc:spChg>
        <pc:picChg chg="add mod">
          <ac:chgData name="Lilantha Wedisinghe" userId="09e16a30-ca96-46ad-9ff6-6ee30c9e5b5e" providerId="ADAL" clId="{4C12DAD3-18F6-4B67-A803-395D90D7CCE6}" dt="2024-07-24T03:37:13.219" v="1628" actId="1076"/>
          <ac:picMkLst>
            <pc:docMk/>
            <pc:sldMk cId="328040903" sldId="547"/>
            <ac:picMk id="4" creationId="{653AFCCB-0B0B-D704-D768-C6923E5821E5}"/>
          </ac:picMkLst>
        </pc:picChg>
        <pc:picChg chg="del">
          <ac:chgData name="Lilantha Wedisinghe" userId="09e16a30-ca96-46ad-9ff6-6ee30c9e5b5e" providerId="ADAL" clId="{4C12DAD3-18F6-4B67-A803-395D90D7CCE6}" dt="2024-07-24T01:10:11.168" v="946" actId="478"/>
          <ac:picMkLst>
            <pc:docMk/>
            <pc:sldMk cId="328040903" sldId="547"/>
            <ac:picMk id="7" creationId="{36C501B3-5AF8-10D1-29D7-C784F6A69D1B}"/>
          </ac:picMkLst>
        </pc:picChg>
      </pc:sldChg>
      <pc:sldChg chg="addSp delSp modSp add mod">
        <pc:chgData name="Lilantha Wedisinghe" userId="09e16a30-ca96-46ad-9ff6-6ee30c9e5b5e" providerId="ADAL" clId="{4C12DAD3-18F6-4B67-A803-395D90D7CCE6}" dt="2024-07-24T01:11:58.979" v="949" actId="22"/>
        <pc:sldMkLst>
          <pc:docMk/>
          <pc:sldMk cId="410884839" sldId="548"/>
        </pc:sldMkLst>
        <pc:spChg chg="mod">
          <ac:chgData name="Lilantha Wedisinghe" userId="09e16a30-ca96-46ad-9ff6-6ee30c9e5b5e" providerId="ADAL" clId="{4C12DAD3-18F6-4B67-A803-395D90D7CCE6}" dt="2024-07-24T01:09:36.604" v="944" actId="20577"/>
          <ac:spMkLst>
            <pc:docMk/>
            <pc:sldMk cId="410884839" sldId="548"/>
            <ac:spMk id="2" creationId="{CBB7EC19-40CE-FA32-7A69-8CC5F3421056}"/>
          </ac:spMkLst>
        </pc:spChg>
        <pc:picChg chg="add">
          <ac:chgData name="Lilantha Wedisinghe" userId="09e16a30-ca96-46ad-9ff6-6ee30c9e5b5e" providerId="ADAL" clId="{4C12DAD3-18F6-4B67-A803-395D90D7CCE6}" dt="2024-07-24T01:11:58.979" v="949" actId="22"/>
          <ac:picMkLst>
            <pc:docMk/>
            <pc:sldMk cId="410884839" sldId="548"/>
            <ac:picMk id="4" creationId="{CCC283B5-4B08-9116-3A25-FC889BAA4EBE}"/>
          </ac:picMkLst>
        </pc:picChg>
        <pc:picChg chg="del">
          <ac:chgData name="Lilantha Wedisinghe" userId="09e16a30-ca96-46ad-9ff6-6ee30c9e5b5e" providerId="ADAL" clId="{4C12DAD3-18F6-4B67-A803-395D90D7CCE6}" dt="2024-07-24T01:11:15.169" v="948" actId="478"/>
          <ac:picMkLst>
            <pc:docMk/>
            <pc:sldMk cId="410884839" sldId="548"/>
            <ac:picMk id="7" creationId="{36C501B3-5AF8-10D1-29D7-C784F6A69D1B}"/>
          </ac:picMkLst>
        </pc:picChg>
      </pc:sldChg>
      <pc:sldChg chg="modSp add mod">
        <pc:chgData name="Lilantha Wedisinghe" userId="09e16a30-ca96-46ad-9ff6-6ee30c9e5b5e" providerId="ADAL" clId="{4C12DAD3-18F6-4B67-A803-395D90D7CCE6}" dt="2024-07-24T02:29:20.393" v="1220" actId="20577"/>
        <pc:sldMkLst>
          <pc:docMk/>
          <pc:sldMk cId="3380215802" sldId="549"/>
        </pc:sldMkLst>
        <pc:spChg chg="mod">
          <ac:chgData name="Lilantha Wedisinghe" userId="09e16a30-ca96-46ad-9ff6-6ee30c9e5b5e" providerId="ADAL" clId="{4C12DAD3-18F6-4B67-A803-395D90D7CCE6}" dt="2024-07-24T01:15:39.833" v="975" actId="313"/>
          <ac:spMkLst>
            <pc:docMk/>
            <pc:sldMk cId="3380215802" sldId="549"/>
            <ac:spMk id="2" creationId="{CBB7EC19-40CE-FA32-7A69-8CC5F3421056}"/>
          </ac:spMkLst>
        </pc:spChg>
        <pc:spChg chg="mod">
          <ac:chgData name="Lilantha Wedisinghe" userId="09e16a30-ca96-46ad-9ff6-6ee30c9e5b5e" providerId="ADAL" clId="{4C12DAD3-18F6-4B67-A803-395D90D7CCE6}" dt="2024-07-24T02:29:20.393" v="1220" actId="20577"/>
          <ac:spMkLst>
            <pc:docMk/>
            <pc:sldMk cId="3380215802" sldId="549"/>
            <ac:spMk id="3" creationId="{48ABA9CB-CB7E-05C5-7DDB-171DE4C43DA8}"/>
          </ac:spMkLst>
        </pc:spChg>
      </pc:sldChg>
      <pc:sldChg chg="addSp modSp new mod">
        <pc:chgData name="Lilantha Wedisinghe" userId="09e16a30-ca96-46ad-9ff6-6ee30c9e5b5e" providerId="ADAL" clId="{4C12DAD3-18F6-4B67-A803-395D90D7CCE6}" dt="2024-07-24T01:28:03.920" v="1151" actId="14100"/>
        <pc:sldMkLst>
          <pc:docMk/>
          <pc:sldMk cId="1629785930" sldId="550"/>
        </pc:sldMkLst>
        <pc:spChg chg="mod">
          <ac:chgData name="Lilantha Wedisinghe" userId="09e16a30-ca96-46ad-9ff6-6ee30c9e5b5e" providerId="ADAL" clId="{4C12DAD3-18F6-4B67-A803-395D90D7CCE6}" dt="2024-07-24T01:26:39.210" v="1147" actId="14100"/>
          <ac:spMkLst>
            <pc:docMk/>
            <pc:sldMk cId="1629785930" sldId="550"/>
            <ac:spMk id="2" creationId="{080ECA5F-8436-2D5E-EBEB-D04292D075E4}"/>
          </ac:spMkLst>
        </pc:spChg>
        <pc:spChg chg="mod">
          <ac:chgData name="Lilantha Wedisinghe" userId="09e16a30-ca96-46ad-9ff6-6ee30c9e5b5e" providerId="ADAL" clId="{4C12DAD3-18F6-4B67-A803-395D90D7CCE6}" dt="2024-07-24T01:24:59.143" v="1112" actId="5793"/>
          <ac:spMkLst>
            <pc:docMk/>
            <pc:sldMk cId="1629785930" sldId="550"/>
            <ac:spMk id="3" creationId="{42B2C447-3318-1C19-0214-3017C737CA1D}"/>
          </ac:spMkLst>
        </pc:spChg>
        <pc:spChg chg="mod">
          <ac:chgData name="Lilantha Wedisinghe" userId="09e16a30-ca96-46ad-9ff6-6ee30c9e5b5e" providerId="ADAL" clId="{4C12DAD3-18F6-4B67-A803-395D90D7CCE6}" dt="2024-07-24T01:23:46.686" v="1100" actId="20577"/>
          <ac:spMkLst>
            <pc:docMk/>
            <pc:sldMk cId="1629785930" sldId="550"/>
            <ac:spMk id="4" creationId="{951B1C19-0E25-D76B-447C-ACDBB6271E97}"/>
          </ac:spMkLst>
        </pc:spChg>
        <pc:picChg chg="add mod">
          <ac:chgData name="Lilantha Wedisinghe" userId="09e16a30-ca96-46ad-9ff6-6ee30c9e5b5e" providerId="ADAL" clId="{4C12DAD3-18F6-4B67-A803-395D90D7CCE6}" dt="2024-07-24T01:25:11.258" v="1115" actId="14100"/>
          <ac:picMkLst>
            <pc:docMk/>
            <pc:sldMk cId="1629785930" sldId="550"/>
            <ac:picMk id="6" creationId="{1A72EE8E-35E7-7826-4C5F-8074D191F54E}"/>
          </ac:picMkLst>
        </pc:picChg>
        <pc:picChg chg="add mod">
          <ac:chgData name="Lilantha Wedisinghe" userId="09e16a30-ca96-46ad-9ff6-6ee30c9e5b5e" providerId="ADAL" clId="{4C12DAD3-18F6-4B67-A803-395D90D7CCE6}" dt="2024-07-24T01:28:03.920" v="1151" actId="14100"/>
          <ac:picMkLst>
            <pc:docMk/>
            <pc:sldMk cId="1629785930" sldId="550"/>
            <ac:picMk id="8" creationId="{29D8BD5F-74FB-3BA3-31B1-B2E17E490706}"/>
          </ac:picMkLst>
        </pc:picChg>
      </pc:sldChg>
      <pc:sldChg chg="add del">
        <pc:chgData name="Lilantha Wedisinghe" userId="09e16a30-ca96-46ad-9ff6-6ee30c9e5b5e" providerId="ADAL" clId="{4C12DAD3-18F6-4B67-A803-395D90D7CCE6}" dt="2024-07-24T01:19:22.740" v="1022" actId="47"/>
        <pc:sldMkLst>
          <pc:docMk/>
          <pc:sldMk cId="1818312841" sldId="550"/>
        </pc:sldMkLst>
      </pc:sldChg>
      <pc:sldChg chg="modSp new mod">
        <pc:chgData name="Lilantha Wedisinghe" userId="09e16a30-ca96-46ad-9ff6-6ee30c9e5b5e" providerId="ADAL" clId="{4C12DAD3-18F6-4B67-A803-395D90D7CCE6}" dt="2024-07-24T03:08:26.384" v="1435" actId="14100"/>
        <pc:sldMkLst>
          <pc:docMk/>
          <pc:sldMk cId="3150212639" sldId="551"/>
        </pc:sldMkLst>
        <pc:spChg chg="mod">
          <ac:chgData name="Lilantha Wedisinghe" userId="09e16a30-ca96-46ad-9ff6-6ee30c9e5b5e" providerId="ADAL" clId="{4C12DAD3-18F6-4B67-A803-395D90D7CCE6}" dt="2024-07-24T03:00:20.502" v="1278" actId="20577"/>
          <ac:spMkLst>
            <pc:docMk/>
            <pc:sldMk cId="3150212639" sldId="551"/>
            <ac:spMk id="2" creationId="{21B8C307-FBC9-7864-3101-2A184D8148EE}"/>
          </ac:spMkLst>
        </pc:spChg>
        <pc:spChg chg="mod">
          <ac:chgData name="Lilantha Wedisinghe" userId="09e16a30-ca96-46ad-9ff6-6ee30c9e5b5e" providerId="ADAL" clId="{4C12DAD3-18F6-4B67-A803-395D90D7CCE6}" dt="2024-07-24T03:08:26.384" v="1435" actId="14100"/>
          <ac:spMkLst>
            <pc:docMk/>
            <pc:sldMk cId="3150212639" sldId="551"/>
            <ac:spMk id="3" creationId="{3A4E4E56-3B72-9005-EB12-12088404220B}"/>
          </ac:spMkLst>
        </pc:spChg>
      </pc:sldChg>
      <pc:sldChg chg="addSp delSp new mod">
        <pc:chgData name="Lilantha Wedisinghe" userId="09e16a30-ca96-46ad-9ff6-6ee30c9e5b5e" providerId="ADAL" clId="{4C12DAD3-18F6-4B67-A803-395D90D7CCE6}" dt="2024-07-24T03:12:43.853" v="1443" actId="22"/>
        <pc:sldMkLst>
          <pc:docMk/>
          <pc:sldMk cId="1600999618" sldId="552"/>
        </pc:sldMkLst>
        <pc:picChg chg="add del">
          <ac:chgData name="Lilantha Wedisinghe" userId="09e16a30-ca96-46ad-9ff6-6ee30c9e5b5e" providerId="ADAL" clId="{4C12DAD3-18F6-4B67-A803-395D90D7CCE6}" dt="2024-07-24T03:12:42.204" v="1442" actId="478"/>
          <ac:picMkLst>
            <pc:docMk/>
            <pc:sldMk cId="1600999618" sldId="552"/>
            <ac:picMk id="3" creationId="{C62E6EF2-9804-4C27-4FD4-42DD1D1BEB24}"/>
          </ac:picMkLst>
        </pc:picChg>
        <pc:picChg chg="add">
          <ac:chgData name="Lilantha Wedisinghe" userId="09e16a30-ca96-46ad-9ff6-6ee30c9e5b5e" providerId="ADAL" clId="{4C12DAD3-18F6-4B67-A803-395D90D7CCE6}" dt="2024-07-24T03:12:43.853" v="1443" actId="22"/>
          <ac:picMkLst>
            <pc:docMk/>
            <pc:sldMk cId="1600999618" sldId="552"/>
            <ac:picMk id="5" creationId="{13C565DE-4BDA-799E-DF17-C67D1CB448DF}"/>
          </ac:picMkLst>
        </pc:picChg>
      </pc:sldChg>
      <pc:sldChg chg="addSp add mod">
        <pc:chgData name="Lilantha Wedisinghe" userId="09e16a30-ca96-46ad-9ff6-6ee30c9e5b5e" providerId="ADAL" clId="{4C12DAD3-18F6-4B67-A803-395D90D7CCE6}" dt="2024-07-24T03:13:19.407" v="1444" actId="22"/>
        <pc:sldMkLst>
          <pc:docMk/>
          <pc:sldMk cId="2285836363" sldId="553"/>
        </pc:sldMkLst>
        <pc:picChg chg="add">
          <ac:chgData name="Lilantha Wedisinghe" userId="09e16a30-ca96-46ad-9ff6-6ee30c9e5b5e" providerId="ADAL" clId="{4C12DAD3-18F6-4B67-A803-395D90D7CCE6}" dt="2024-07-24T03:13:19.407" v="1444" actId="22"/>
          <ac:picMkLst>
            <pc:docMk/>
            <pc:sldMk cId="2285836363" sldId="553"/>
            <ac:picMk id="3" creationId="{D5B9D8E9-A91E-F767-DC35-0A26A3190A62}"/>
          </ac:picMkLst>
        </pc:picChg>
      </pc:sldChg>
      <pc:sldChg chg="addSp add mod">
        <pc:chgData name="Lilantha Wedisinghe" userId="09e16a30-ca96-46ad-9ff6-6ee30c9e5b5e" providerId="ADAL" clId="{4C12DAD3-18F6-4B67-A803-395D90D7CCE6}" dt="2024-07-24T03:14:23.705" v="1446" actId="22"/>
        <pc:sldMkLst>
          <pc:docMk/>
          <pc:sldMk cId="2585921995" sldId="554"/>
        </pc:sldMkLst>
        <pc:picChg chg="add">
          <ac:chgData name="Lilantha Wedisinghe" userId="09e16a30-ca96-46ad-9ff6-6ee30c9e5b5e" providerId="ADAL" clId="{4C12DAD3-18F6-4B67-A803-395D90D7CCE6}" dt="2024-07-24T03:14:23.705" v="1446" actId="22"/>
          <ac:picMkLst>
            <pc:docMk/>
            <pc:sldMk cId="2585921995" sldId="554"/>
            <ac:picMk id="3" creationId="{3C0BF2FC-4D2C-A8F6-5229-A42E5CAD0DE1}"/>
          </ac:picMkLst>
        </pc:picChg>
      </pc:sldChg>
      <pc:sldChg chg="add del">
        <pc:chgData name="Lilantha Wedisinghe" userId="09e16a30-ca96-46ad-9ff6-6ee30c9e5b5e" providerId="ADAL" clId="{4C12DAD3-18F6-4B67-A803-395D90D7CCE6}" dt="2024-07-24T03:15:38.665" v="1454" actId="47"/>
        <pc:sldMkLst>
          <pc:docMk/>
          <pc:sldMk cId="1272315152" sldId="555"/>
        </pc:sldMkLst>
      </pc:sldChg>
      <pc:sldChg chg="addSp new mod">
        <pc:chgData name="Lilantha Wedisinghe" userId="09e16a30-ca96-46ad-9ff6-6ee30c9e5b5e" providerId="ADAL" clId="{4C12DAD3-18F6-4B67-A803-395D90D7CCE6}" dt="2024-07-24T03:15:22.857" v="1447" actId="22"/>
        <pc:sldMkLst>
          <pc:docMk/>
          <pc:sldMk cId="3641764712" sldId="556"/>
        </pc:sldMkLst>
        <pc:picChg chg="add">
          <ac:chgData name="Lilantha Wedisinghe" userId="09e16a30-ca96-46ad-9ff6-6ee30c9e5b5e" providerId="ADAL" clId="{4C12DAD3-18F6-4B67-A803-395D90D7CCE6}" dt="2024-07-24T03:15:22.857" v="1447" actId="22"/>
          <ac:picMkLst>
            <pc:docMk/>
            <pc:sldMk cId="3641764712" sldId="556"/>
            <ac:picMk id="3" creationId="{C2A63C43-676C-AAAD-50CD-6F9F5311E63E}"/>
          </ac:picMkLst>
        </pc:picChg>
      </pc:sldChg>
      <pc:sldChg chg="modSp add mod modAnim">
        <pc:chgData name="Lilantha Wedisinghe" userId="09e16a30-ca96-46ad-9ff6-6ee30c9e5b5e" providerId="ADAL" clId="{4C12DAD3-18F6-4B67-A803-395D90D7CCE6}" dt="2024-07-24T05:02:29.199" v="3101" actId="20577"/>
        <pc:sldMkLst>
          <pc:docMk/>
          <pc:sldMk cId="469130939" sldId="557"/>
        </pc:sldMkLst>
        <pc:spChg chg="mod">
          <ac:chgData name="Lilantha Wedisinghe" userId="09e16a30-ca96-46ad-9ff6-6ee30c9e5b5e" providerId="ADAL" clId="{4C12DAD3-18F6-4B67-A803-395D90D7CCE6}" dt="2024-07-24T04:07:28.133" v="2416" actId="1076"/>
          <ac:spMkLst>
            <pc:docMk/>
            <pc:sldMk cId="469130939" sldId="557"/>
            <ac:spMk id="2" creationId="{E6065EAE-0EB7-2B9C-1363-601685181F3B}"/>
          </ac:spMkLst>
        </pc:spChg>
        <pc:spChg chg="mod">
          <ac:chgData name="Lilantha Wedisinghe" userId="09e16a30-ca96-46ad-9ff6-6ee30c9e5b5e" providerId="ADAL" clId="{4C12DAD3-18F6-4B67-A803-395D90D7CCE6}" dt="2024-07-24T05:02:29.199" v="3101" actId="20577"/>
          <ac:spMkLst>
            <pc:docMk/>
            <pc:sldMk cId="469130939" sldId="557"/>
            <ac:spMk id="3" creationId="{F0906104-5727-ACA3-761C-09415FCF4978}"/>
          </ac:spMkLst>
        </pc:spChg>
      </pc:sldChg>
      <pc:sldChg chg="addSp new mod">
        <pc:chgData name="Lilantha Wedisinghe" userId="09e16a30-ca96-46ad-9ff6-6ee30c9e5b5e" providerId="ADAL" clId="{4C12DAD3-18F6-4B67-A803-395D90D7CCE6}" dt="2024-07-24T03:30:54.581" v="1491" actId="22"/>
        <pc:sldMkLst>
          <pc:docMk/>
          <pc:sldMk cId="2413664693" sldId="558"/>
        </pc:sldMkLst>
        <pc:picChg chg="add">
          <ac:chgData name="Lilantha Wedisinghe" userId="09e16a30-ca96-46ad-9ff6-6ee30c9e5b5e" providerId="ADAL" clId="{4C12DAD3-18F6-4B67-A803-395D90D7CCE6}" dt="2024-07-24T03:30:54.581" v="1491" actId="22"/>
          <ac:picMkLst>
            <pc:docMk/>
            <pc:sldMk cId="2413664693" sldId="558"/>
            <ac:picMk id="3" creationId="{282EE58D-DCBE-D28A-831E-4451B7BE30D4}"/>
          </ac:picMkLst>
        </pc:picChg>
      </pc:sldChg>
      <pc:sldChg chg="addSp delSp add mod">
        <pc:chgData name="Lilantha Wedisinghe" userId="09e16a30-ca96-46ad-9ff6-6ee30c9e5b5e" providerId="ADAL" clId="{4C12DAD3-18F6-4B67-A803-395D90D7CCE6}" dt="2024-07-24T03:31:57.142" v="1494" actId="22"/>
        <pc:sldMkLst>
          <pc:docMk/>
          <pc:sldMk cId="2209069201" sldId="559"/>
        </pc:sldMkLst>
        <pc:picChg chg="del">
          <ac:chgData name="Lilantha Wedisinghe" userId="09e16a30-ca96-46ad-9ff6-6ee30c9e5b5e" providerId="ADAL" clId="{4C12DAD3-18F6-4B67-A803-395D90D7CCE6}" dt="2024-07-24T03:31:07.780" v="1493" actId="478"/>
          <ac:picMkLst>
            <pc:docMk/>
            <pc:sldMk cId="2209069201" sldId="559"/>
            <ac:picMk id="3" creationId="{282EE58D-DCBE-D28A-831E-4451B7BE30D4}"/>
          </ac:picMkLst>
        </pc:picChg>
        <pc:picChg chg="add">
          <ac:chgData name="Lilantha Wedisinghe" userId="09e16a30-ca96-46ad-9ff6-6ee30c9e5b5e" providerId="ADAL" clId="{4C12DAD3-18F6-4B67-A803-395D90D7CCE6}" dt="2024-07-24T03:31:57.142" v="1494" actId="22"/>
          <ac:picMkLst>
            <pc:docMk/>
            <pc:sldMk cId="2209069201" sldId="559"/>
            <ac:picMk id="4" creationId="{11EAA5E6-B516-7B44-133A-E9EE5D0ACC59}"/>
          </ac:picMkLst>
        </pc:picChg>
      </pc:sldChg>
      <pc:sldChg chg="modSp add mod">
        <pc:chgData name="Lilantha Wedisinghe" userId="09e16a30-ca96-46ad-9ff6-6ee30c9e5b5e" providerId="ADAL" clId="{4C12DAD3-18F6-4B67-A803-395D90D7CCE6}" dt="2024-07-24T03:46:22.712" v="2006" actId="15"/>
        <pc:sldMkLst>
          <pc:docMk/>
          <pc:sldMk cId="3047038770" sldId="560"/>
        </pc:sldMkLst>
        <pc:spChg chg="mod">
          <ac:chgData name="Lilantha Wedisinghe" userId="09e16a30-ca96-46ad-9ff6-6ee30c9e5b5e" providerId="ADAL" clId="{4C12DAD3-18F6-4B67-A803-395D90D7CCE6}" dt="2024-07-24T03:38:06.239" v="1640" actId="5793"/>
          <ac:spMkLst>
            <pc:docMk/>
            <pc:sldMk cId="3047038770" sldId="560"/>
            <ac:spMk id="2" creationId="{CBB7EC19-40CE-FA32-7A69-8CC5F3421056}"/>
          </ac:spMkLst>
        </pc:spChg>
        <pc:spChg chg="mod">
          <ac:chgData name="Lilantha Wedisinghe" userId="09e16a30-ca96-46ad-9ff6-6ee30c9e5b5e" providerId="ADAL" clId="{4C12DAD3-18F6-4B67-A803-395D90D7CCE6}" dt="2024-07-24T03:46:22.712" v="2006" actId="15"/>
          <ac:spMkLst>
            <pc:docMk/>
            <pc:sldMk cId="3047038770" sldId="560"/>
            <ac:spMk id="3" creationId="{48ABA9CB-CB7E-05C5-7DDB-171DE4C43DA8}"/>
          </ac:spMkLst>
        </pc:spChg>
      </pc:sldChg>
      <pc:sldChg chg="add del">
        <pc:chgData name="Lilantha Wedisinghe" userId="09e16a30-ca96-46ad-9ff6-6ee30c9e5b5e" providerId="ADAL" clId="{4C12DAD3-18F6-4B67-A803-395D90D7CCE6}" dt="2024-07-24T03:36:54.575" v="1625" actId="47"/>
        <pc:sldMkLst>
          <pc:docMk/>
          <pc:sldMk cId="3852526947" sldId="560"/>
        </pc:sldMkLst>
      </pc:sldChg>
      <pc:sldChg chg="add del">
        <pc:chgData name="Lilantha Wedisinghe" userId="09e16a30-ca96-46ad-9ff6-6ee30c9e5b5e" providerId="ADAL" clId="{4C12DAD3-18F6-4B67-A803-395D90D7CCE6}" dt="2024-07-24T03:37:07.736" v="1627"/>
        <pc:sldMkLst>
          <pc:docMk/>
          <pc:sldMk cId="4042602251" sldId="560"/>
        </pc:sldMkLst>
      </pc:sldChg>
      <pc:sldChg chg="modSp add mod">
        <pc:chgData name="Lilantha Wedisinghe" userId="09e16a30-ca96-46ad-9ff6-6ee30c9e5b5e" providerId="ADAL" clId="{4C12DAD3-18F6-4B67-A803-395D90D7CCE6}" dt="2024-07-24T04:25:52.184" v="3081" actId="20577"/>
        <pc:sldMkLst>
          <pc:docMk/>
          <pc:sldMk cId="869399283" sldId="561"/>
        </pc:sldMkLst>
        <pc:spChg chg="mod">
          <ac:chgData name="Lilantha Wedisinghe" userId="09e16a30-ca96-46ad-9ff6-6ee30c9e5b5e" providerId="ADAL" clId="{4C12DAD3-18F6-4B67-A803-395D90D7CCE6}" dt="2024-07-24T04:20:50.377" v="2857" actId="20577"/>
          <ac:spMkLst>
            <pc:docMk/>
            <pc:sldMk cId="869399283" sldId="561"/>
            <ac:spMk id="2" creationId="{21B8C307-FBC9-7864-3101-2A184D8148EE}"/>
          </ac:spMkLst>
        </pc:spChg>
        <pc:spChg chg="mod">
          <ac:chgData name="Lilantha Wedisinghe" userId="09e16a30-ca96-46ad-9ff6-6ee30c9e5b5e" providerId="ADAL" clId="{4C12DAD3-18F6-4B67-A803-395D90D7CCE6}" dt="2024-07-24T04:25:52.184" v="3081" actId="20577"/>
          <ac:spMkLst>
            <pc:docMk/>
            <pc:sldMk cId="869399283" sldId="561"/>
            <ac:spMk id="3" creationId="{3A4E4E56-3B72-9005-EB12-1208840422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CAB6-5B99-0F6D-654C-2B60C9A0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F66B5-7C06-71FB-E57E-5F0A98B15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B2CF-D78E-66D1-C804-037AB9C4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C891-DE98-FF90-FCC3-239A2BF1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3E387-43A2-9183-993F-44348F58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45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9A5B-B6D0-2B0E-5D22-93CF4E29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52A1A-560E-3AFF-A651-FBD32A996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4585E-4C8B-4C0E-9352-7E8CC38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91FCA-2ECB-F10E-886D-38C71264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64479-58B5-B00A-48B9-5EEF9DE4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21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48BDF-8908-2B5C-9C32-0D7C43B38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9F100-3C4C-F7C2-0165-22C44CD8A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2B09-0577-3EAE-1C95-DCDC90CF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CF68-55C3-614E-D802-D7DD4837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CCCB0-1217-B5BE-4990-91F6BE2C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6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A9B9-576E-921F-7DE2-F6AC123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DB98-CBFE-8D2B-96F7-BC639B98B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911AF-8C8B-7632-CBCA-F4826FC2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7F73-CE62-D143-4CB7-D886A0C2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97BAD-CE73-A253-9EED-0B89FA32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7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9CE-C32B-7306-F3CB-272EF4DD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9AF3-4520-1178-0F2E-1F9B7B86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971B-DE77-B415-B211-EB36F3F5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3732-7848-A148-7E99-188FC944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5D0EF-3617-AF2E-CCBD-18B42E79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3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12E6-2363-8CCB-B278-F4316190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6C03-470F-5527-E0B3-42571783B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CF501-142A-2AFA-C369-E04634FCF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E07D2-7334-C426-6B78-874E2A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0713-8B23-8809-A9BB-6C9AAA5F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2B787-DA54-00C4-2DA4-1111DFE3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46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4A24-AA57-0849-DF1C-12A7F31D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FA7A9-B43B-C85C-83B2-6789DFDD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2822-B3A7-884A-05C3-E1F72D752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60022-10C4-4301-66CA-4E0F5A278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9FDBF-2607-C450-7A81-510FAF4D4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FF901-0E3B-95BB-BFEF-C514939E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93A87-AB3E-4E5B-DFA6-F65615D8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100B2-A5DC-4776-20A6-534904CF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31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7D8B-6628-9863-1DD1-90FB4D4F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F02E6-3B95-9CC1-6224-00D5CB4A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5080E-328F-4BE4-3FC7-DF93BF44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91E94-A7ED-19E2-51E9-50D9CD7B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3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CD52A-5098-4E65-7ADF-8E97FD60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B078-A09F-9134-1258-7CD184F8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59AC6-76EE-AF6F-FE0A-B5EAF18C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1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BD0E-4B8B-168F-1E54-4D324D9E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8D3B-E26D-0741-80B5-62C1E040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59DEF-214A-4286-8FAC-E092D8449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7B717-514B-9C6F-FDB4-9DBF59D4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16A12-35A7-53D3-F6F9-E2AFA538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68965-B280-3D5B-F347-CA430CF6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19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7416-A8B1-A801-409A-23ED2DF4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FFD80-9DAF-D589-A79B-52F2DC4DC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79CC9-32B4-B420-60A7-5F26AAFE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BE241-A61B-3AF2-579C-40DDA298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9BC7-DF61-6030-F117-C26560A1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48F26-C021-4936-5C81-B2A45B5F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3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E932F-4525-4986-585E-4539E99A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3BA5B-918B-0F18-F312-2CF565CEC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47CB-243D-765B-93DE-ACAFD4E2C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8351-5977-4CE5-B8A2-1587A2DE5E85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59B47-E9EF-66F6-973B-C3F4EB118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22B7-1494-7B71-CF0B-62A9F99CF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CF4F-B8E0-47BD-B07B-5C93F023CA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856D-2FEC-E2CF-BC02-4F7F3EA9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3601"/>
            <a:ext cx="9144000" cy="2157864"/>
          </a:xfrm>
        </p:spPr>
        <p:txBody>
          <a:bodyPr>
            <a:normAutofit/>
          </a:bodyPr>
          <a:lstStyle/>
          <a:p>
            <a:r>
              <a:rPr lang="en-AU" dirty="0"/>
              <a:t>Diabetes, syphilis, pre-term birth &amp; mortality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FD1CC-B6BB-2169-3A4D-D038CCAF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601"/>
            <a:ext cx="9144000" cy="192677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Lilantha Wedisinghe</a:t>
            </a:r>
          </a:p>
          <a:p>
            <a:r>
              <a:rPr lang="en-AU" sz="1800" b="0" i="0" dirty="0">
                <a:solidFill>
                  <a:srgbClr val="524F4F"/>
                </a:solidFill>
                <a:effectLst/>
                <a:latin typeface="helvetica-w01-light"/>
              </a:rPr>
              <a:t>FRANZCOG, FRCOG, MRCPI, MBBS, DFSRH, MMEd, PhD, CCT (UK)</a:t>
            </a:r>
            <a:endParaRPr lang="en-AU" sz="1800" dirty="0"/>
          </a:p>
          <a:p>
            <a:r>
              <a:rPr lang="en-AU" dirty="0"/>
              <a:t>Senior Staff Specialist in O&amp;G, Ipswich Hospital</a:t>
            </a:r>
          </a:p>
          <a:p>
            <a:endParaRPr lang="en-AU" dirty="0"/>
          </a:p>
          <a:p>
            <a:r>
              <a:rPr lang="en-AU" dirty="0">
                <a:solidFill>
                  <a:srgbClr val="0070C0"/>
                </a:solidFill>
              </a:rPr>
              <a:t>WM Maternity  Symposium 2024</a:t>
            </a:r>
          </a:p>
        </p:txBody>
      </p:sp>
    </p:spTree>
    <p:extLst>
      <p:ext uri="{BB962C8B-B14F-4D97-AF65-F5344CB8AC3E}">
        <p14:creationId xmlns:p14="http://schemas.microsoft.com/office/powerpoint/2010/main" val="242505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10025" cy="1325563"/>
          </a:xfrm>
        </p:spPr>
        <p:txBody>
          <a:bodyPr/>
          <a:lstStyle/>
          <a:p>
            <a:r>
              <a:rPr lang="en-AU" dirty="0"/>
              <a:t>Treatment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9CB-CB7E-05C5-7DDB-171DE4C4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7"/>
            <a:ext cx="10515600" cy="485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• monitor sugar control, </a:t>
            </a:r>
            <a:r>
              <a:rPr lang="en-AU" b="1" dirty="0" err="1">
                <a:solidFill>
                  <a:srgbClr val="0070C0"/>
                </a:solidFill>
              </a:rPr>
              <a:t>fetal</a:t>
            </a:r>
            <a:r>
              <a:rPr lang="en-AU" b="1" dirty="0">
                <a:solidFill>
                  <a:srgbClr val="0070C0"/>
                </a:solidFill>
              </a:rPr>
              <a:t> growth and wellbeing </a:t>
            </a:r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Deliver when indicated</a:t>
            </a:r>
          </a:p>
          <a:p>
            <a:pPr marL="457200" lvl="1" indent="0">
              <a:buNone/>
            </a:pPr>
            <a:r>
              <a:rPr lang="en-AU" dirty="0"/>
              <a:t>• diet controlled with no issues – no intervention</a:t>
            </a:r>
          </a:p>
          <a:p>
            <a:pPr marL="457200" lvl="1" indent="0">
              <a:buNone/>
            </a:pPr>
            <a:r>
              <a:rPr lang="en-AU" dirty="0"/>
              <a:t>• metformin – 39 weeks </a:t>
            </a:r>
          </a:p>
          <a:p>
            <a:pPr marL="457200" lvl="1" indent="0">
              <a:buNone/>
            </a:pPr>
            <a:r>
              <a:rPr lang="en-AU" dirty="0"/>
              <a:t>• insulin – 38 weeks</a:t>
            </a:r>
          </a:p>
          <a:p>
            <a:pPr marL="457200" lvl="1" indent="0">
              <a:buNone/>
            </a:pPr>
            <a:r>
              <a:rPr lang="en-AU" dirty="0"/>
              <a:t>• treated type 1 and 2 with complications – 37 weeks or less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703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69900"/>
            <a:ext cx="2990850" cy="1325563"/>
          </a:xfrm>
        </p:spPr>
        <p:txBody>
          <a:bodyPr/>
          <a:lstStyle/>
          <a:p>
            <a:r>
              <a:rPr lang="en-AU" dirty="0"/>
              <a:t>Postpartum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F4B9A-89AC-51BD-D88E-D7D951F6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762"/>
            <a:ext cx="48958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2C229-CFD2-C689-8678-ADC922AE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9" y="4044894"/>
            <a:ext cx="3685604" cy="2391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4D33A-4FE2-5208-374D-87EC8E90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565" y="619799"/>
            <a:ext cx="3178252" cy="2391256"/>
          </a:xfrm>
          <a:prstGeom prst="rect">
            <a:avLst/>
          </a:prstGeom>
        </p:spPr>
      </p:pic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1000F093-F8E7-0C33-A972-DCAF30B0E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073" y="619799"/>
            <a:ext cx="3641653" cy="2095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4C70D-33AC-2B14-8404-EFF6D447C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565" y="3337475"/>
            <a:ext cx="3178252" cy="309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E91A1-A546-DB50-A3D9-53DC65C6E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821" y="2796797"/>
            <a:ext cx="2581488" cy="38662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3CA6CE-09C6-BFF4-4BAB-188E264E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08" y="1389928"/>
            <a:ext cx="2422236" cy="1325563"/>
          </a:xfrm>
        </p:spPr>
        <p:txBody>
          <a:bodyPr/>
          <a:lstStyle/>
          <a:p>
            <a:r>
              <a:rPr lang="en-AU" dirty="0"/>
              <a:t>10 weeks old infant </a:t>
            </a:r>
          </a:p>
        </p:txBody>
      </p:sp>
    </p:spTree>
    <p:extLst>
      <p:ext uri="{BB962C8B-B14F-4D97-AF65-F5344CB8AC3E}">
        <p14:creationId xmlns:p14="http://schemas.microsoft.com/office/powerpoint/2010/main" val="175403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22B14-5DE3-FDDC-3BDA-637C1290D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82" y="530161"/>
            <a:ext cx="7730236" cy="57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BA668-AE6C-ED2F-B817-0499AB20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8" y="463191"/>
            <a:ext cx="7908824" cy="59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5C28-AF45-45E9-9F8B-94917A7A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40" y="342505"/>
            <a:ext cx="9444318" cy="663575"/>
          </a:xfrm>
        </p:spPr>
        <p:txBody>
          <a:bodyPr>
            <a:normAutofit/>
          </a:bodyPr>
          <a:lstStyle/>
          <a:p>
            <a:r>
              <a:rPr lang="en-AU" sz="2400" dirty="0"/>
              <a:t>Infectious syphilis notification count &amp; rate, Queensland, 2001–2022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BCFDA-5FB8-4ADE-B6A7-280C97F13019}"/>
              </a:ext>
            </a:extLst>
          </p:cNvPr>
          <p:cNvSpPr txBox="1"/>
          <p:nvPr/>
        </p:nvSpPr>
        <p:spPr>
          <a:xfrm>
            <a:off x="865333" y="6073627"/>
            <a:ext cx="73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2"/>
                </a:solidFill>
              </a:rPr>
              <a:t>North QLD HHS areas</a:t>
            </a:r>
            <a:r>
              <a:rPr lang="en-AU" sz="1200" dirty="0"/>
              <a:t>: Torres and Cape, North West, Cairns and Hinterland, Townsville, and Mackay</a:t>
            </a:r>
          </a:p>
          <a:p>
            <a:r>
              <a:rPr lang="en-AU" sz="1200" dirty="0">
                <a:solidFill>
                  <a:srgbClr val="229C1C"/>
                </a:solidFill>
              </a:rPr>
              <a:t>Central QLD HHS areas</a:t>
            </a:r>
            <a:r>
              <a:rPr lang="en-AU" sz="1200" dirty="0"/>
              <a:t>: Central Queensland, Central West, South West, Darling Downs and Wide Bay </a:t>
            </a:r>
          </a:p>
          <a:p>
            <a:r>
              <a:rPr lang="en-AU" sz="1200" dirty="0">
                <a:solidFill>
                  <a:schemeClr val="accent1"/>
                </a:solidFill>
              </a:rPr>
              <a:t>South QLD HHS areas</a:t>
            </a:r>
            <a:r>
              <a:rPr lang="en-AU" sz="1200" dirty="0"/>
              <a:t>: Sunshine Coast, Metro North, West Moreton, Metro South, and Gold Coast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B73F5-783F-4A2F-F2D3-192F9B51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74" y="879401"/>
            <a:ext cx="10099222" cy="51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22236" cy="1325563"/>
          </a:xfrm>
        </p:spPr>
        <p:txBody>
          <a:bodyPr/>
          <a:lstStyle/>
          <a:p>
            <a:r>
              <a:rPr lang="en-AU" dirty="0"/>
              <a:t>Antenatal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C93CE-1A6C-B01A-64F4-F0F7DE61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75" y="99811"/>
            <a:ext cx="4427797" cy="67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6818" cy="1325563"/>
          </a:xfrm>
        </p:spPr>
        <p:txBody>
          <a:bodyPr/>
          <a:lstStyle/>
          <a:p>
            <a:r>
              <a:rPr lang="en-AU" dirty="0"/>
              <a:t>Syphilis positive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6F15A-9360-FE98-657F-A6A7676B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72" y="91013"/>
            <a:ext cx="4743692" cy="6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4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EE58D-DCBE-D28A-831E-4451B7BE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8100"/>
            <a:ext cx="8801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AA5E6-B516-7B44-133A-E9EE5D0A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6200"/>
            <a:ext cx="8953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GDM vs DIP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9CB-CB7E-05C5-7DDB-171DE4C4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Gestational diabetes mellitus (GDM) is: </a:t>
            </a:r>
          </a:p>
          <a:p>
            <a:pPr marL="0" indent="0">
              <a:buNone/>
            </a:pPr>
            <a:r>
              <a:rPr lang="en-AU" dirty="0"/>
              <a:t>• Glucose intolerance first recognised in pregnancy </a:t>
            </a:r>
          </a:p>
          <a:p>
            <a:pPr marL="0" indent="0">
              <a:buNone/>
            </a:pPr>
            <a:r>
              <a:rPr lang="en-AU" dirty="0"/>
              <a:t>• Usually resolves postpartum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Diabetes in pregnancy (DIP) if: </a:t>
            </a:r>
          </a:p>
          <a:p>
            <a:pPr marL="0" indent="0">
              <a:buNone/>
            </a:pPr>
            <a:r>
              <a:rPr lang="en-AU" dirty="0"/>
              <a:t>• Glucose level high enough to be diabetes mellitus diagnosis outside pregnancy </a:t>
            </a:r>
          </a:p>
          <a:p>
            <a:pPr marL="0" indent="0">
              <a:buNone/>
            </a:pPr>
            <a:r>
              <a:rPr lang="en-AU" dirty="0"/>
              <a:t>• Does not usually resolve postpartum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58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1545" cy="1325563"/>
          </a:xfrm>
        </p:spPr>
        <p:txBody>
          <a:bodyPr/>
          <a:lstStyle/>
          <a:p>
            <a:r>
              <a:rPr lang="en-AU" dirty="0"/>
              <a:t>Newborn at risk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10758-ACA9-CEDA-63D8-5A04D1E1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10" y="102734"/>
            <a:ext cx="4600979" cy="66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27036" cy="1325563"/>
          </a:xfrm>
        </p:spPr>
        <p:txBody>
          <a:bodyPr/>
          <a:lstStyle/>
          <a:p>
            <a:r>
              <a:rPr lang="en-AU" dirty="0"/>
              <a:t>Newborn follow-up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3EAD8-D4A2-5D6C-2044-7EB5EB9A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92" y="100619"/>
            <a:ext cx="4542540" cy="6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How to reduce syphilis burden in pregnancy?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0F102-3994-187E-2DDE-B8E19C54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5" y="1690688"/>
            <a:ext cx="8844285" cy="3248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4542D-14A6-CD6B-63DC-F09F0D347F98}"/>
              </a:ext>
            </a:extLst>
          </p:cNvPr>
          <p:cNvSpPr txBox="1"/>
          <p:nvPr/>
        </p:nvSpPr>
        <p:spPr>
          <a:xfrm>
            <a:off x="762000" y="5257528"/>
            <a:ext cx="9467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Queensland Syphilis Surveillance Service (QSSS):</a:t>
            </a:r>
            <a:endParaRPr lang="fr-FR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r-F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Phone: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1800 032 238</a:t>
            </a:r>
            <a:endParaRPr lang="fr-FR" sz="2800" b="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6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C307-FBC9-7864-3101-2A184D81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Pre-term (&lt;37+0 weeks) birth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4E56-3B72-9005-EB12-12088404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9925" cy="4351338"/>
          </a:xfrm>
        </p:spPr>
        <p:txBody>
          <a:bodyPr/>
          <a:lstStyle/>
          <a:p>
            <a:r>
              <a:rPr lang="en-AU" dirty="0"/>
              <a:t>Incidence: 1 in 10</a:t>
            </a:r>
          </a:p>
          <a:p>
            <a:r>
              <a:rPr lang="en-AU" dirty="0"/>
              <a:t>Extreme prematurity is associated with significant morbidity and mortality  </a:t>
            </a:r>
          </a:p>
          <a:p>
            <a:r>
              <a:rPr lang="en-AU" dirty="0"/>
              <a:t>No cause is identified in 50% cases </a:t>
            </a:r>
          </a:p>
          <a:p>
            <a:r>
              <a:rPr lang="en-AU" dirty="0"/>
              <a:t>Majority of women with risk factors will not have PTB</a:t>
            </a:r>
          </a:p>
          <a:p>
            <a:r>
              <a:rPr lang="en-AU" dirty="0"/>
              <a:t>Many women who have a PTB have no risk factors</a:t>
            </a:r>
          </a:p>
        </p:txBody>
      </p:sp>
    </p:spTree>
    <p:extLst>
      <p:ext uri="{BB962C8B-B14F-4D97-AF65-F5344CB8AC3E}">
        <p14:creationId xmlns:p14="http://schemas.microsoft.com/office/powerpoint/2010/main" val="315021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565DE-4BDA-799E-DF17-C67D1CB4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6675"/>
            <a:ext cx="88011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9D8E9-A91E-F767-DC35-0A26A319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7150"/>
            <a:ext cx="88487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6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BF2FC-4D2C-A8F6-5229-A42E5CAD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95250"/>
            <a:ext cx="8743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63C43-676C-AAAD-50CD-6F9F5311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80962"/>
            <a:ext cx="87820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4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C307-FBC9-7864-3101-2A184D81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Pre-term birth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4E56-3B72-9005-EB12-12088404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9925" cy="4351338"/>
          </a:xfrm>
        </p:spPr>
        <p:txBody>
          <a:bodyPr/>
          <a:lstStyle/>
          <a:p>
            <a:r>
              <a:rPr lang="en-AU" dirty="0"/>
              <a:t>Prepare for delivery – monitor cervical length, avoid precipitating factors, assess clinically, find a cot, steroids, MgSO4, tocolysis </a:t>
            </a:r>
          </a:p>
          <a:p>
            <a:r>
              <a:rPr lang="en-AU" dirty="0"/>
              <a:t>Facilitate delivery as a premature baby’s reserves are little </a:t>
            </a:r>
          </a:p>
        </p:txBody>
      </p:sp>
    </p:spTree>
    <p:extLst>
      <p:ext uri="{BB962C8B-B14F-4D97-AF65-F5344CB8AC3E}">
        <p14:creationId xmlns:p14="http://schemas.microsoft.com/office/powerpoint/2010/main" val="869399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92229" cy="1325563"/>
          </a:xfrm>
        </p:spPr>
        <p:txBody>
          <a:bodyPr/>
          <a:lstStyle/>
          <a:p>
            <a:r>
              <a:rPr lang="en-AU" dirty="0"/>
              <a:t>What is this test? </a:t>
            </a:r>
          </a:p>
        </p:txBody>
      </p:sp>
      <p:pic>
        <p:nvPicPr>
          <p:cNvPr id="1026" name="Picture 2" descr="Lecture 17 - HDFN Part 3 Flashcards | Quizlet">
            <a:extLst>
              <a:ext uri="{FF2B5EF4-FFF2-40B4-BE49-F238E27FC236}">
                <a16:creationId xmlns:a16="http://schemas.microsoft.com/office/drawing/2014/main" id="{0016AC6E-06D0-9280-04F1-F45B9592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623743"/>
            <a:ext cx="7747874" cy="58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BF389C-A9F6-1BE9-618D-93CF413D1298}"/>
              </a:ext>
            </a:extLst>
          </p:cNvPr>
          <p:cNvSpPr/>
          <p:nvPr/>
        </p:nvSpPr>
        <p:spPr>
          <a:xfrm>
            <a:off x="3897745" y="6040582"/>
            <a:ext cx="3038764" cy="4522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26E5D-EE3A-0DAA-B74B-6105B0967118}"/>
              </a:ext>
            </a:extLst>
          </p:cNvPr>
          <p:cNvSpPr txBox="1">
            <a:spLocks/>
          </p:cNvSpPr>
          <p:nvPr/>
        </p:nvSpPr>
        <p:spPr>
          <a:xfrm>
            <a:off x="838199" y="4527463"/>
            <a:ext cx="2492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When is it necessary? </a:t>
            </a:r>
          </a:p>
        </p:txBody>
      </p:sp>
    </p:spTree>
    <p:extLst>
      <p:ext uri="{BB962C8B-B14F-4D97-AF65-F5344CB8AC3E}">
        <p14:creationId xmlns:p14="http://schemas.microsoft.com/office/powerpoint/2010/main" val="132579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Prevalence of GDM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9CB-CB7E-05C5-7DDB-171DE4C4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• In 2018 incidence: Australia14% (1 in 7)</a:t>
            </a:r>
          </a:p>
          <a:p>
            <a:pPr marL="0" indent="0">
              <a:buNone/>
            </a:pPr>
            <a:r>
              <a:rPr lang="en-AU" dirty="0"/>
              <a:t>• Rate has tripled since 2000–2001 </a:t>
            </a:r>
          </a:p>
          <a:p>
            <a:pPr marL="0" indent="0">
              <a:buNone/>
            </a:pPr>
            <a:r>
              <a:rPr lang="en-AU" dirty="0"/>
              <a:t>• Incidence increases with socio-economic disadvantage </a:t>
            </a:r>
          </a:p>
          <a:p>
            <a:pPr marL="457200" lvl="1" indent="0">
              <a:buNone/>
            </a:pPr>
            <a:r>
              <a:rPr lang="en-AU" dirty="0"/>
              <a:t>(21% v 13%) </a:t>
            </a:r>
          </a:p>
          <a:p>
            <a:pPr marL="0" indent="0">
              <a:buNone/>
            </a:pPr>
            <a:r>
              <a:rPr lang="en-AU" dirty="0"/>
              <a:t>• In 2016/2017 </a:t>
            </a:r>
          </a:p>
          <a:p>
            <a:pPr marL="457200" lvl="1" indent="0">
              <a:buNone/>
            </a:pPr>
            <a:r>
              <a:rPr lang="en-AU" dirty="0"/>
              <a:t>◦ 32% required insulin </a:t>
            </a:r>
          </a:p>
          <a:p>
            <a:pPr marL="457200" lvl="1" indent="0">
              <a:buNone/>
            </a:pPr>
            <a:r>
              <a:rPr lang="en-AU" dirty="0"/>
              <a:t>◦ 8% required metformin </a:t>
            </a:r>
          </a:p>
        </p:txBody>
      </p:sp>
    </p:spTree>
    <p:extLst>
      <p:ext uri="{BB962C8B-B14F-4D97-AF65-F5344CB8AC3E}">
        <p14:creationId xmlns:p14="http://schemas.microsoft.com/office/powerpoint/2010/main" val="3242036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05966-7EDE-1DB2-CE32-4E33FB30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68" y="0"/>
            <a:ext cx="4855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Maternal mortality rate in Australia 2018-20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61B8-1940-8DA3-2FAF-85687A08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492" cy="4351338"/>
          </a:xfrm>
        </p:spPr>
        <p:txBody>
          <a:bodyPr/>
          <a:lstStyle/>
          <a:p>
            <a:r>
              <a:rPr lang="en-AU" dirty="0"/>
              <a:t>Almost 900,000 women gave birth </a:t>
            </a:r>
          </a:p>
          <a:p>
            <a:r>
              <a:rPr lang="en-AU" dirty="0"/>
              <a:t>50 maternal deaths</a:t>
            </a:r>
          </a:p>
          <a:p>
            <a:r>
              <a:rPr lang="en-AU" dirty="0"/>
              <a:t>13 coincidental deaths were excluded</a:t>
            </a:r>
          </a:p>
          <a:p>
            <a:r>
              <a:rPr lang="en-AU" dirty="0"/>
              <a:t>Rate is about 6 per 100,000 (6 vs 13 in 1975)</a:t>
            </a:r>
          </a:p>
          <a:p>
            <a:r>
              <a:rPr lang="en-AU" dirty="0">
                <a:solidFill>
                  <a:srgbClr val="00B050"/>
                </a:solidFill>
              </a:rPr>
              <a:t>What is the stillbirth rate?</a:t>
            </a:r>
          </a:p>
        </p:txBody>
      </p:sp>
    </p:spTree>
    <p:extLst>
      <p:ext uri="{BB962C8B-B14F-4D97-AF65-F5344CB8AC3E}">
        <p14:creationId xmlns:p14="http://schemas.microsoft.com/office/powerpoint/2010/main" val="3456204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980349"/>
          </a:xfrm>
        </p:spPr>
        <p:txBody>
          <a:bodyPr/>
          <a:lstStyle/>
          <a:p>
            <a:r>
              <a:rPr lang="en-AU" dirty="0"/>
              <a:t>Why mothers died – timing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4B13A-A918-1BB8-B840-5173DB11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1760"/>
            <a:ext cx="8972006" cy="55327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71226B-8583-ED91-B280-30836D3194AF}"/>
              </a:ext>
            </a:extLst>
          </p:cNvPr>
          <p:cNvSpPr/>
          <p:nvPr/>
        </p:nvSpPr>
        <p:spPr>
          <a:xfrm>
            <a:off x="9238483" y="2262909"/>
            <a:ext cx="479359" cy="3971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B39689-C299-71AD-197B-343B0C42BB17}"/>
              </a:ext>
            </a:extLst>
          </p:cNvPr>
          <p:cNvSpPr/>
          <p:nvPr/>
        </p:nvSpPr>
        <p:spPr>
          <a:xfrm>
            <a:off x="9146120" y="4286773"/>
            <a:ext cx="664086" cy="88923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856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5EAE-0EB7-2B9C-1363-60168518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Mortality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6104-5727-ACA3-761C-09415FCF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Stillbirths rate </a:t>
            </a:r>
            <a:r>
              <a:rPr lang="en-AU" dirty="0">
                <a:solidFill>
                  <a:srgbClr val="FF0000"/>
                </a:solidFill>
              </a:rPr>
              <a:t>6 </a:t>
            </a:r>
            <a:r>
              <a:rPr lang="en-AU" dirty="0"/>
              <a:t>per 1000 </a:t>
            </a:r>
          </a:p>
          <a:p>
            <a:r>
              <a:rPr lang="en-AU" dirty="0"/>
              <a:t>Maternal mortality rate </a:t>
            </a:r>
            <a:r>
              <a:rPr lang="en-AU" dirty="0">
                <a:solidFill>
                  <a:srgbClr val="FF0000"/>
                </a:solidFill>
              </a:rPr>
              <a:t>6 </a:t>
            </a:r>
            <a:r>
              <a:rPr lang="en-AU" dirty="0"/>
              <a:t>per 100,000</a:t>
            </a:r>
          </a:p>
          <a:p>
            <a:r>
              <a:rPr lang="en-AU" dirty="0"/>
              <a:t>A postnatal woman is </a:t>
            </a:r>
            <a:r>
              <a:rPr lang="en-AU" dirty="0">
                <a:solidFill>
                  <a:srgbClr val="FF0000"/>
                </a:solidFill>
              </a:rPr>
              <a:t>1300% </a:t>
            </a:r>
            <a:r>
              <a:rPr lang="en-AU" dirty="0"/>
              <a:t>more likely to die than an antenatal!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6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5EAE-0EB7-2B9C-1363-6016851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369"/>
            <a:ext cx="2619375" cy="1144589"/>
          </a:xfrm>
        </p:spPr>
        <p:txBody>
          <a:bodyPr/>
          <a:lstStyle/>
          <a:p>
            <a:r>
              <a:rPr lang="en-AU" dirty="0"/>
              <a:t>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6104-5727-ACA3-761C-09415FCF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25" y="486568"/>
            <a:ext cx="8229600" cy="623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1. GDM (1 in 7 </a:t>
            </a:r>
            <a:r>
              <a:rPr lang="en-AU" dirty="0" err="1"/>
              <a:t>pregancies</a:t>
            </a:r>
            <a:r>
              <a:rPr lang="en-AU" dirty="0"/>
              <a:t>) </a:t>
            </a:r>
          </a:p>
          <a:p>
            <a:pPr lvl="1"/>
            <a:r>
              <a:rPr lang="en-AU" dirty="0"/>
              <a:t>Universal screening with 75g OGTT at 24-28 weeks </a:t>
            </a:r>
          </a:p>
          <a:p>
            <a:pPr lvl="1"/>
            <a:r>
              <a:rPr lang="en-AU" dirty="0"/>
              <a:t>Screen earlier if any risk factors</a:t>
            </a:r>
          </a:p>
          <a:p>
            <a:pPr lvl="1"/>
            <a:r>
              <a:rPr lang="en-AU" dirty="0"/>
              <a:t>Monitor glucose, </a:t>
            </a:r>
            <a:r>
              <a:rPr lang="en-AU" dirty="0" err="1"/>
              <a:t>fetal</a:t>
            </a:r>
            <a:r>
              <a:rPr lang="en-AU" dirty="0"/>
              <a:t> growth and wellbeing </a:t>
            </a:r>
          </a:p>
          <a:p>
            <a:pPr lvl="1"/>
            <a:r>
              <a:rPr lang="en-AU" dirty="0"/>
              <a:t>Deliver when indicated, generally between 37 and 41 </a:t>
            </a:r>
          </a:p>
          <a:p>
            <a:pPr marL="0" indent="0">
              <a:buNone/>
            </a:pPr>
            <a:r>
              <a:rPr lang="en-AU" dirty="0"/>
              <a:t>2. Syphilis  </a:t>
            </a:r>
          </a:p>
          <a:p>
            <a:pPr lvl="1"/>
            <a:r>
              <a:rPr lang="en-AU" dirty="0"/>
              <a:t>Uprising, congenital syphilis is potentially lethal (1 in 3)</a:t>
            </a:r>
          </a:p>
          <a:p>
            <a:pPr lvl="1"/>
            <a:r>
              <a:rPr lang="en-AU" dirty="0"/>
              <a:t>Screen everyone, every trimester. </a:t>
            </a:r>
          </a:p>
          <a:p>
            <a:pPr lvl="1"/>
            <a:r>
              <a:rPr lang="en-AU" dirty="0"/>
              <a:t>Screen more, treat more, if high-risk </a:t>
            </a:r>
          </a:p>
          <a:p>
            <a:pPr lvl="1"/>
            <a:r>
              <a:rPr lang="fr-FR" dirty="0">
                <a:latin typeface="Arial" panose="020B0604020202020204" pitchFamily="34" charset="0"/>
              </a:rPr>
              <a:t>Call QSSS </a:t>
            </a:r>
            <a:r>
              <a:rPr lang="fr-FR" dirty="0" err="1">
                <a:latin typeface="Arial" panose="020B0604020202020204" pitchFamily="34" charset="0"/>
              </a:rPr>
              <a:t>everytime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</a:rPr>
              <a:t>1800 032 238</a:t>
            </a:r>
          </a:p>
          <a:p>
            <a:pPr marL="0" indent="0">
              <a:buNone/>
            </a:pPr>
            <a:r>
              <a:rPr lang="en-AU" dirty="0"/>
              <a:t>3. Pre-term birth  (1 in 10 pregnancies) </a:t>
            </a:r>
          </a:p>
          <a:p>
            <a:pPr lvl="1"/>
            <a:r>
              <a:rPr lang="en-AU" dirty="0"/>
              <a:t>Offer progesterone if risk-factors or shorter cervix</a:t>
            </a:r>
          </a:p>
          <a:p>
            <a:pPr lvl="1"/>
            <a:r>
              <a:rPr lang="en-AU" dirty="0"/>
              <a:t>Offer cerclage if &lt;10mm or progressively shortening or history indicated (+ PR progesterone) </a:t>
            </a:r>
          </a:p>
          <a:p>
            <a:pPr lvl="1"/>
            <a:r>
              <a:rPr lang="en-AU" dirty="0"/>
              <a:t>Prepare for pre-term birth when inevitable </a:t>
            </a:r>
          </a:p>
          <a:p>
            <a:pPr lvl="1"/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94A6-A80A-0141-6205-7328A9A7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35072-FBC1-1579-A134-F6B849B6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5806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factors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501B3-5AF8-10D1-29D7-C784F6A6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90688"/>
            <a:ext cx="822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Maternal risks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FCCB-0B0B-D704-D768-C6923E58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690688"/>
            <a:ext cx="85629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Fetal</a:t>
            </a:r>
            <a:r>
              <a:rPr lang="en-AU" dirty="0"/>
              <a:t> and baby risks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283B5-4B08-9116-3A25-FC889BAA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319212"/>
            <a:ext cx="8601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EC19-40CE-FA32-7A69-8CC5F34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10025" cy="1325563"/>
          </a:xfrm>
        </p:spPr>
        <p:txBody>
          <a:bodyPr/>
          <a:lstStyle/>
          <a:p>
            <a:r>
              <a:rPr lang="en-AU" dirty="0"/>
              <a:t>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9CB-CB7E-05C5-7DDB-171DE4C4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7"/>
            <a:ext cx="10515600" cy="4852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• If risk factors: </a:t>
            </a:r>
          </a:p>
          <a:p>
            <a:pPr marL="0" indent="0">
              <a:buNone/>
            </a:pPr>
            <a:r>
              <a:rPr lang="en-AU" dirty="0"/>
              <a:t>• OGTT (75 g) (or HbA1c) in first trimester with first antenatal bloods </a:t>
            </a:r>
          </a:p>
          <a:p>
            <a:pPr marL="0" indent="0">
              <a:buNone/>
            </a:pPr>
            <a:r>
              <a:rPr lang="en-AU" dirty="0"/>
              <a:t>• If normal, repeat OGTT at 24–28 weeks’ gestation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If no risk factors </a:t>
            </a:r>
            <a:r>
              <a:rPr lang="en-AU" b="1" dirty="0"/>
              <a:t>(and not diagnosed with GDM):</a:t>
            </a:r>
          </a:p>
          <a:p>
            <a:pPr marL="0" indent="0">
              <a:buNone/>
            </a:pPr>
            <a:r>
              <a:rPr lang="en-AU" dirty="0"/>
              <a:t>• OGTT at 24–28 weeks’ gestation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Alternatives: </a:t>
            </a:r>
          </a:p>
          <a:p>
            <a:r>
              <a:rPr lang="en-AU" dirty="0"/>
              <a:t>Fasting plasma glucose and HbA1c</a:t>
            </a:r>
          </a:p>
          <a:p>
            <a:r>
              <a:rPr lang="en-AU" dirty="0"/>
              <a:t>If HbA1c greater than or equal to 48 mmol/mol (6.5%), or fasting BGL is greater than or equal to 7.0 mmol/L, treat woman as if has type 2 diabetes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21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A5F-8436-2D5E-EBEB-D04292D0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5125"/>
            <a:ext cx="10610850" cy="1325563"/>
          </a:xfrm>
        </p:spPr>
        <p:txBody>
          <a:bodyPr/>
          <a:lstStyle/>
          <a:p>
            <a:r>
              <a:rPr lang="en-AU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C447-3318-1C19-0214-3017C737C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GDM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B1C19-0E25-D76B-447C-ACDBB6271E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DIP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2EE8E-35E7-7826-4C5F-8074D191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395538"/>
            <a:ext cx="5300183" cy="3252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D8BD5F-74FB-3BA3-31B1-B2E17E49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2395538"/>
            <a:ext cx="5279895" cy="32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8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F303-71EA-376E-E0FE-3FBFE06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9875" cy="1325563"/>
          </a:xfrm>
        </p:spPr>
        <p:txBody>
          <a:bodyPr/>
          <a:lstStyle/>
          <a:p>
            <a:r>
              <a:rPr lang="en-AU" dirty="0"/>
              <a:t>Diabetes in pregnancy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BD2AD-DAC8-5EC3-C8B6-0C9DCD28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72" y="0"/>
            <a:ext cx="4913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0DEED7AB4A04E94B881697745F54C" ma:contentTypeVersion="18" ma:contentTypeDescription="Create a new document." ma:contentTypeScope="" ma:versionID="b44c1b579da30a078f2ef65582e35f7b">
  <xsd:schema xmlns:xsd="http://www.w3.org/2001/XMLSchema" xmlns:xs="http://www.w3.org/2001/XMLSchema" xmlns:p="http://schemas.microsoft.com/office/2006/metadata/properties" xmlns:ns2="ea331a27-acc8-4329-bcfb-0aefffe00e85" xmlns:ns3="d8c4493f-f0a1-430d-8b26-816f49be4400" targetNamespace="http://schemas.microsoft.com/office/2006/metadata/properties" ma:root="true" ma:fieldsID="df49203a2e22610263b3f48f36c083fc" ns2:_="" ns3:_="">
    <xsd:import namespace="ea331a27-acc8-4329-bcfb-0aefffe00e85"/>
    <xsd:import namespace="d8c4493f-f0a1-430d-8b26-816f49be4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31a27-acc8-4329-bcfb-0aefffe00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a99e12f-6be7-4a0b-a875-b5ef68f49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4493f-f0a1-430d-8b26-816f49be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52342e-a65c-4fff-8f6c-c2952715c4d4}" ma:internalName="TaxCatchAll" ma:showField="CatchAllData" ma:web="d8c4493f-f0a1-430d-8b26-816f49be4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33CE4C-2FDF-4081-805F-5F5B4A78E3F6}"/>
</file>

<file path=customXml/itemProps2.xml><?xml version="1.0" encoding="utf-8"?>
<ds:datastoreItem xmlns:ds="http://schemas.openxmlformats.org/officeDocument/2006/customXml" ds:itemID="{9AADCD12-73A8-4F5C-8F6F-AB67FF51098F}"/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676</Words>
  <Application>Microsoft Office PowerPoint</Application>
  <PresentationFormat>Widescreen</PresentationFormat>
  <Paragraphs>100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helvetica-w01-light</vt:lpstr>
      <vt:lpstr>Open Sans</vt:lpstr>
      <vt:lpstr>Office Theme</vt:lpstr>
      <vt:lpstr>Diabetes, syphilis, pre-term birth &amp; mortality</vt:lpstr>
      <vt:lpstr>GDM vs DIP</vt:lpstr>
      <vt:lpstr>Prevalence of GDM</vt:lpstr>
      <vt:lpstr>Risk factors </vt:lpstr>
      <vt:lpstr>Maternal risks </vt:lpstr>
      <vt:lpstr>Fetal and baby risks </vt:lpstr>
      <vt:lpstr>Screening </vt:lpstr>
      <vt:lpstr>Diagnosis </vt:lpstr>
      <vt:lpstr>Diabetes in pregnancy </vt:lpstr>
      <vt:lpstr>Treatment  </vt:lpstr>
      <vt:lpstr>Postpartum </vt:lpstr>
      <vt:lpstr>10 weeks old infant </vt:lpstr>
      <vt:lpstr>PowerPoint Presentation</vt:lpstr>
      <vt:lpstr>PowerPoint Presentation</vt:lpstr>
      <vt:lpstr>Infectious syphilis notification count &amp; rate, Queensland, 2001–2022</vt:lpstr>
      <vt:lpstr>Antenatal </vt:lpstr>
      <vt:lpstr>Syphilis positive </vt:lpstr>
      <vt:lpstr>PowerPoint Presentation</vt:lpstr>
      <vt:lpstr>PowerPoint Presentation</vt:lpstr>
      <vt:lpstr>Newborn at risk </vt:lpstr>
      <vt:lpstr>Newborn follow-up</vt:lpstr>
      <vt:lpstr>How to reduce syphilis burden in pregnancy?</vt:lpstr>
      <vt:lpstr>Pre-term (&lt;37+0 weeks) birth </vt:lpstr>
      <vt:lpstr>PowerPoint Presentation</vt:lpstr>
      <vt:lpstr>PowerPoint Presentation</vt:lpstr>
      <vt:lpstr>PowerPoint Presentation</vt:lpstr>
      <vt:lpstr>PowerPoint Presentation</vt:lpstr>
      <vt:lpstr>Pre-term birth treatment </vt:lpstr>
      <vt:lpstr>What is this test? </vt:lpstr>
      <vt:lpstr>PowerPoint Presentation</vt:lpstr>
      <vt:lpstr>Maternal mortality rate in Australia 2018-20 </vt:lpstr>
      <vt:lpstr>Why mothers died – timing </vt:lpstr>
      <vt:lpstr>Mortality summary </vt:lpstr>
      <vt:lpstr> Summary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prevent maternal deaths in Australia?</dc:title>
  <dc:creator>Lilantha Wedisinghe</dc:creator>
  <cp:lastModifiedBy>Lilantha Wedisinghe</cp:lastModifiedBy>
  <cp:revision>2</cp:revision>
  <dcterms:created xsi:type="dcterms:W3CDTF">2023-09-29T02:47:36Z</dcterms:created>
  <dcterms:modified xsi:type="dcterms:W3CDTF">2024-07-24T05:07:44Z</dcterms:modified>
</cp:coreProperties>
</file>