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slideLayouts/slideLayout53.xml" ContentType="application/vnd.openxmlformats-officedocument.presentationml.slideLayout+xml"/>
  <Override PartName="/ppt/theme/theme6.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7.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 id="2147483739" r:id="rId5"/>
    <p:sldMasterId id="2147483751" r:id="rId6"/>
    <p:sldMasterId id="2147483765" r:id="rId7"/>
    <p:sldMasterId id="2147483778" r:id="rId8"/>
    <p:sldMasterId id="2147483782" r:id="rId9"/>
    <p:sldMasterId id="2147483784" r:id="rId10"/>
    <p:sldMasterId id="2147483796" r:id="rId11"/>
  </p:sldMasterIdLst>
  <p:notesMasterIdLst>
    <p:notesMasterId r:id="rId28"/>
  </p:notesMasterIdLst>
  <p:handoutMasterIdLst>
    <p:handoutMasterId r:id="rId29"/>
  </p:handoutMasterIdLst>
  <p:sldIdLst>
    <p:sldId id="257" r:id="rId12"/>
    <p:sldId id="256" r:id="rId13"/>
    <p:sldId id="4251" r:id="rId14"/>
    <p:sldId id="838840271" r:id="rId15"/>
    <p:sldId id="4248" r:id="rId16"/>
    <p:sldId id="3885" r:id="rId17"/>
    <p:sldId id="260" r:id="rId18"/>
    <p:sldId id="3905" r:id="rId19"/>
    <p:sldId id="264" r:id="rId20"/>
    <p:sldId id="3734" r:id="rId21"/>
    <p:sldId id="838840272" r:id="rId22"/>
    <p:sldId id="838840270" r:id="rId23"/>
    <p:sldId id="918" r:id="rId24"/>
    <p:sldId id="838840253" r:id="rId25"/>
    <p:sldId id="838840258" r:id="rId26"/>
    <p:sldId id="778" r:id="rId27"/>
  </p:sldIdLst>
  <p:sldSz cx="12192000" cy="68580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A153A8C-D9B3-8FC9-3B6E-B4B8454EDEC5}" name="Karen Maree Kalkaus" initials="KMK" userId="S::Karen.Kalkaus@health.qld.gov.au::8fb1b309-11dc-43e8-822e-025f63d18cea" providerId="AD"/>
  <p188:author id="{2AE7A9E9-D6FE-C4FF-56C3-021D60DA8F95}" name="Caitlin Lock" initials="CL" userId="S::Caitlin.Lock@health.qld.gov.au::08372410-33e4-4368-aaf1-fad22cb2dd5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26E94"/>
    <a:srgbClr val="77CDD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3806" autoAdjust="0"/>
  </p:normalViewPr>
  <p:slideViewPr>
    <p:cSldViewPr snapToGrid="0">
      <p:cViewPr varScale="1">
        <p:scale>
          <a:sx n="111" d="100"/>
          <a:sy n="111" d="100"/>
        </p:scale>
        <p:origin x="594" y="72"/>
      </p:cViewPr>
      <p:guideLst/>
    </p:cSldViewPr>
  </p:slideViewPr>
  <p:notesTextViewPr>
    <p:cViewPr>
      <p:scale>
        <a:sx n="1" d="1"/>
        <a:sy n="1" d="1"/>
      </p:scale>
      <p:origin x="0" y="0"/>
    </p:cViewPr>
  </p:notesTextViewPr>
  <p:notesViewPr>
    <p:cSldViewPr snapToGrid="0">
      <p:cViewPr varScale="1">
        <p:scale>
          <a:sx n="79" d="100"/>
          <a:sy n="79" d="100"/>
        </p:scale>
        <p:origin x="4038"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customXml" Target="../customXml/item3.xml"/><Relationship Id="rId21" Type="http://schemas.openxmlformats.org/officeDocument/2006/relationships/slide" Target="slides/slide10.xml"/><Relationship Id="rId34" Type="http://schemas.microsoft.com/office/2018/10/relationships/authors" Target="author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notesMaster" Target="notesMasters/notesMaster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A379C0B-D36F-4CE1-98CA-70505DA126A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E888743-5E4A-4663-91A8-6BA42AA38C24}">
      <dgm:prSet/>
      <dgm:spPr/>
      <dgm:t>
        <a:bodyPr/>
        <a:lstStyle/>
        <a:p>
          <a:r>
            <a:rPr lang="en-AU" dirty="0">
              <a:latin typeface="Calibri" panose="020F0502020204030204" pitchFamily="34" charset="0"/>
              <a:ea typeface="Calibri" panose="020F0502020204030204" pitchFamily="34" charset="0"/>
              <a:cs typeface="Calibri" panose="020F0502020204030204" pitchFamily="34" charset="0"/>
            </a:rPr>
            <a:t>Voluntary Assisted Dying (VAD) has high public acceptance </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F80D8699-F993-4E47-A3C2-77B7BD1EE363}" type="parTrans" cxnId="{9430F00E-4761-43C2-87EF-8C12AD53AA35}">
      <dgm:prSet/>
      <dgm:spPr/>
      <dgm:t>
        <a:bodyPr/>
        <a:lstStyle/>
        <a:p>
          <a:endParaRPr lang="en-US"/>
        </a:p>
      </dgm:t>
    </dgm:pt>
    <dgm:pt modelId="{B0890209-79AC-4E64-9886-416A8C45F579}" type="sibTrans" cxnId="{9430F00E-4761-43C2-87EF-8C12AD53AA35}">
      <dgm:prSet/>
      <dgm:spPr/>
      <dgm:t>
        <a:bodyPr/>
        <a:lstStyle/>
        <a:p>
          <a:endParaRPr lang="en-US"/>
        </a:p>
      </dgm:t>
    </dgm:pt>
    <dgm:pt modelId="{1E81A68F-C81A-45BC-83ED-3177D38AE33B}">
      <dgm:prSet/>
      <dgm:spPr/>
      <dgm:t>
        <a:bodyPr/>
        <a:lstStyle/>
        <a:p>
          <a:r>
            <a:rPr lang="en-AU" dirty="0">
              <a:latin typeface="Calibri" panose="020F0502020204030204" pitchFamily="34" charset="0"/>
              <a:ea typeface="Calibri" panose="020F0502020204030204" pitchFamily="34" charset="0"/>
              <a:cs typeface="Calibri" panose="020F0502020204030204" pitchFamily="34" charset="0"/>
            </a:rPr>
            <a:t>Over time you are likely to come across someone wanting VAD, an understanding of the process will assist you to provide high quality support to these patients and their loved ones.</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6EE69412-390A-4C99-83EB-303250A70C1F}" type="parTrans" cxnId="{BF73779D-C286-4E86-8FB8-B438AD9EA5E6}">
      <dgm:prSet/>
      <dgm:spPr/>
      <dgm:t>
        <a:bodyPr/>
        <a:lstStyle/>
        <a:p>
          <a:endParaRPr lang="en-US"/>
        </a:p>
      </dgm:t>
    </dgm:pt>
    <dgm:pt modelId="{5A1BB437-8342-4EE3-96DD-E5845999548F}" type="sibTrans" cxnId="{BF73779D-C286-4E86-8FB8-B438AD9EA5E6}">
      <dgm:prSet/>
      <dgm:spPr/>
      <dgm:t>
        <a:bodyPr/>
        <a:lstStyle/>
        <a:p>
          <a:endParaRPr lang="en-US"/>
        </a:p>
      </dgm:t>
    </dgm:pt>
    <dgm:pt modelId="{2A565609-B10E-4875-BC96-C4B691E891A9}">
      <dgm:prSet/>
      <dgm:spPr/>
      <dgm:t>
        <a:bodyPr/>
        <a:lstStyle/>
        <a:p>
          <a:r>
            <a:rPr lang="en-AU" b="1" dirty="0">
              <a:latin typeface="Calibri" panose="020F0502020204030204" pitchFamily="34" charset="0"/>
              <a:ea typeface="Calibri" panose="020F0502020204030204" pitchFamily="34" charset="0"/>
              <a:cs typeface="Calibri" panose="020F0502020204030204" pitchFamily="34" charset="0"/>
            </a:rPr>
            <a:t>The VAD Act 2021 requires all doctors to provide a minimum standard of care </a:t>
          </a:r>
          <a:r>
            <a:rPr lang="en-AU" dirty="0">
              <a:latin typeface="Calibri" panose="020F0502020204030204" pitchFamily="34" charset="0"/>
              <a:ea typeface="Calibri" panose="020F0502020204030204" pitchFamily="34" charset="0"/>
              <a:cs typeface="Calibri" panose="020F0502020204030204" pitchFamily="34" charset="0"/>
            </a:rPr>
            <a:t>(including conscientious objectors)</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44305930-DB7B-4CA4-8F8E-9E1EB7E59C22}" type="parTrans" cxnId="{224CD033-3F64-469B-932E-1EB4EEE24198}">
      <dgm:prSet/>
      <dgm:spPr/>
      <dgm:t>
        <a:bodyPr/>
        <a:lstStyle/>
        <a:p>
          <a:endParaRPr lang="en-US"/>
        </a:p>
      </dgm:t>
    </dgm:pt>
    <dgm:pt modelId="{F7B76925-1CBD-4155-BA4E-1E1B74A92EEF}" type="sibTrans" cxnId="{224CD033-3F64-469B-932E-1EB4EEE24198}">
      <dgm:prSet/>
      <dgm:spPr/>
      <dgm:t>
        <a:bodyPr/>
        <a:lstStyle/>
        <a:p>
          <a:endParaRPr lang="en-US"/>
        </a:p>
      </dgm:t>
    </dgm:pt>
    <dgm:pt modelId="{6C219CCD-AA7C-4771-A31E-3A253AFCCA90}">
      <dgm:prSet/>
      <dgm:spPr/>
      <dgm:t>
        <a:bodyPr/>
        <a:lstStyle/>
        <a:p>
          <a:r>
            <a:rPr lang="en-AU" dirty="0">
              <a:latin typeface="Calibri" panose="020F0502020204030204" pitchFamily="34" charset="0"/>
              <a:ea typeface="Calibri" panose="020F0502020204030204" pitchFamily="34" charset="0"/>
              <a:cs typeface="Calibri" panose="020F0502020204030204" pitchFamily="34" charset="0"/>
            </a:rPr>
            <a:t>General Practitioners are a trusted and accessible health information provider</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276A247F-B0DB-45FC-97D9-9CC5AEE660A2}" type="parTrans" cxnId="{A1E8F7C9-9D69-4C5B-90C5-4ED3029E2CA2}">
      <dgm:prSet/>
      <dgm:spPr/>
      <dgm:t>
        <a:bodyPr/>
        <a:lstStyle/>
        <a:p>
          <a:endParaRPr lang="en-US"/>
        </a:p>
      </dgm:t>
    </dgm:pt>
    <dgm:pt modelId="{A8816430-A902-4F0D-9A52-63886D28D0ED}" type="sibTrans" cxnId="{A1E8F7C9-9D69-4C5B-90C5-4ED3029E2CA2}">
      <dgm:prSet/>
      <dgm:spPr/>
      <dgm:t>
        <a:bodyPr/>
        <a:lstStyle/>
        <a:p>
          <a:endParaRPr lang="en-US"/>
        </a:p>
      </dgm:t>
    </dgm:pt>
    <dgm:pt modelId="{49B8AE4C-4CFA-49B7-962A-057F78BEAF87}" type="pres">
      <dgm:prSet presAssocID="{EA379C0B-D36F-4CE1-98CA-70505DA126A0}" presName="root" presStyleCnt="0">
        <dgm:presLayoutVars>
          <dgm:dir/>
          <dgm:resizeHandles val="exact"/>
        </dgm:presLayoutVars>
      </dgm:prSet>
      <dgm:spPr/>
    </dgm:pt>
    <dgm:pt modelId="{C0F39529-4665-4AA9-BBF2-76CE77493AE8}" type="pres">
      <dgm:prSet presAssocID="{FE888743-5E4A-4663-91A8-6BA42AA38C24}" presName="compNode" presStyleCnt="0"/>
      <dgm:spPr/>
    </dgm:pt>
    <dgm:pt modelId="{B5495432-97DC-436E-B6ED-866AF632ECFC}" type="pres">
      <dgm:prSet presAssocID="{FE888743-5E4A-4663-91A8-6BA42AA38C24}" presName="bgRect" presStyleLbl="bgShp" presStyleIdx="0" presStyleCnt="4"/>
      <dgm:spPr/>
    </dgm:pt>
    <dgm:pt modelId="{476C4C06-137C-4CCA-9702-3B792EF43911}" type="pres">
      <dgm:prSet presAssocID="{FE888743-5E4A-4663-91A8-6BA42AA38C2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spital"/>
        </a:ext>
      </dgm:extLst>
    </dgm:pt>
    <dgm:pt modelId="{4EBBDBE9-5F14-4B45-AB62-00F0867DEFB1}" type="pres">
      <dgm:prSet presAssocID="{FE888743-5E4A-4663-91A8-6BA42AA38C24}" presName="spaceRect" presStyleCnt="0"/>
      <dgm:spPr/>
    </dgm:pt>
    <dgm:pt modelId="{24F68B33-15C6-4C44-B862-17CBC4300FAF}" type="pres">
      <dgm:prSet presAssocID="{FE888743-5E4A-4663-91A8-6BA42AA38C24}" presName="parTx" presStyleLbl="revTx" presStyleIdx="0" presStyleCnt="4">
        <dgm:presLayoutVars>
          <dgm:chMax val="0"/>
          <dgm:chPref val="0"/>
        </dgm:presLayoutVars>
      </dgm:prSet>
      <dgm:spPr/>
    </dgm:pt>
    <dgm:pt modelId="{BD2ADDB4-45BE-4F9B-A95B-2DA077672C5A}" type="pres">
      <dgm:prSet presAssocID="{B0890209-79AC-4E64-9886-416A8C45F579}" presName="sibTrans" presStyleCnt="0"/>
      <dgm:spPr/>
    </dgm:pt>
    <dgm:pt modelId="{DC223CC8-A735-4197-9DED-5C3D920297D3}" type="pres">
      <dgm:prSet presAssocID="{1E81A68F-C81A-45BC-83ED-3177D38AE33B}" presName="compNode" presStyleCnt="0"/>
      <dgm:spPr/>
    </dgm:pt>
    <dgm:pt modelId="{8B07D575-AB21-4181-AA4E-5BD0ED378165}" type="pres">
      <dgm:prSet presAssocID="{1E81A68F-C81A-45BC-83ED-3177D38AE33B}" presName="bgRect" presStyleLbl="bgShp" presStyleIdx="1" presStyleCnt="4"/>
      <dgm:spPr/>
    </dgm:pt>
    <dgm:pt modelId="{541735E6-B4F6-4FA0-A81C-57A403375312}" type="pres">
      <dgm:prSet presAssocID="{1E81A68F-C81A-45BC-83ED-3177D38AE33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125B4FBF-8A4A-436B-B2AC-9E8E604B70F7}" type="pres">
      <dgm:prSet presAssocID="{1E81A68F-C81A-45BC-83ED-3177D38AE33B}" presName="spaceRect" presStyleCnt="0"/>
      <dgm:spPr/>
    </dgm:pt>
    <dgm:pt modelId="{0345AEDE-416B-49D2-9567-6E64580E28D8}" type="pres">
      <dgm:prSet presAssocID="{1E81A68F-C81A-45BC-83ED-3177D38AE33B}" presName="parTx" presStyleLbl="revTx" presStyleIdx="1" presStyleCnt="4">
        <dgm:presLayoutVars>
          <dgm:chMax val="0"/>
          <dgm:chPref val="0"/>
        </dgm:presLayoutVars>
      </dgm:prSet>
      <dgm:spPr/>
    </dgm:pt>
    <dgm:pt modelId="{8A7B2CCC-7273-4034-A94C-D63CFEF8FDB9}" type="pres">
      <dgm:prSet presAssocID="{5A1BB437-8342-4EE3-96DD-E5845999548F}" presName="sibTrans" presStyleCnt="0"/>
      <dgm:spPr/>
    </dgm:pt>
    <dgm:pt modelId="{7FF80FB9-EC85-4FC1-B705-334F77A2535A}" type="pres">
      <dgm:prSet presAssocID="{2A565609-B10E-4875-BC96-C4B691E891A9}" presName="compNode" presStyleCnt="0"/>
      <dgm:spPr/>
    </dgm:pt>
    <dgm:pt modelId="{E323E964-D96C-443B-9FED-2A98F478E0A7}" type="pres">
      <dgm:prSet presAssocID="{2A565609-B10E-4875-BC96-C4B691E891A9}" presName="bgRect" presStyleLbl="bgShp" presStyleIdx="2" presStyleCnt="4"/>
      <dgm:spPr/>
    </dgm:pt>
    <dgm:pt modelId="{4181365E-2BAD-4745-BF45-376CCE3293C1}" type="pres">
      <dgm:prSet presAssocID="{2A565609-B10E-4875-BC96-C4B691E891A9}"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1B2B3C67-3DD7-449C-822D-457B66E0995C}" type="pres">
      <dgm:prSet presAssocID="{2A565609-B10E-4875-BC96-C4B691E891A9}" presName="spaceRect" presStyleCnt="0"/>
      <dgm:spPr/>
    </dgm:pt>
    <dgm:pt modelId="{4DE237A6-D2A7-493A-8CEC-A9B3FA6942D2}" type="pres">
      <dgm:prSet presAssocID="{2A565609-B10E-4875-BC96-C4B691E891A9}" presName="parTx" presStyleLbl="revTx" presStyleIdx="2" presStyleCnt="4">
        <dgm:presLayoutVars>
          <dgm:chMax val="0"/>
          <dgm:chPref val="0"/>
        </dgm:presLayoutVars>
      </dgm:prSet>
      <dgm:spPr/>
    </dgm:pt>
    <dgm:pt modelId="{D3B1FC87-53B6-49C2-95B5-3B96748097BF}" type="pres">
      <dgm:prSet presAssocID="{F7B76925-1CBD-4155-BA4E-1E1B74A92EEF}" presName="sibTrans" presStyleCnt="0"/>
      <dgm:spPr/>
    </dgm:pt>
    <dgm:pt modelId="{F05B6CFB-7206-49F1-96D2-A9B73F05D52E}" type="pres">
      <dgm:prSet presAssocID="{6C219CCD-AA7C-4771-A31E-3A253AFCCA90}" presName="compNode" presStyleCnt="0"/>
      <dgm:spPr/>
    </dgm:pt>
    <dgm:pt modelId="{1B520B10-ECE2-4BAE-A058-F03DEC53D0E0}" type="pres">
      <dgm:prSet presAssocID="{6C219CCD-AA7C-4771-A31E-3A253AFCCA90}" presName="bgRect" presStyleLbl="bgShp" presStyleIdx="3" presStyleCnt="4"/>
      <dgm:spPr/>
    </dgm:pt>
    <dgm:pt modelId="{8712ED7D-23D8-4417-B18C-3CC90E83B3E3}" type="pres">
      <dgm:prSet presAssocID="{6C219CCD-AA7C-4771-A31E-3A253AFCCA9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al"/>
        </a:ext>
      </dgm:extLst>
    </dgm:pt>
    <dgm:pt modelId="{C69695D3-25B6-435F-B9FB-1C1CF1F028A6}" type="pres">
      <dgm:prSet presAssocID="{6C219CCD-AA7C-4771-A31E-3A253AFCCA90}" presName="spaceRect" presStyleCnt="0"/>
      <dgm:spPr/>
    </dgm:pt>
    <dgm:pt modelId="{733C8A5B-A770-484B-BA34-C9B0B1CE1E8D}" type="pres">
      <dgm:prSet presAssocID="{6C219CCD-AA7C-4771-A31E-3A253AFCCA90}" presName="parTx" presStyleLbl="revTx" presStyleIdx="3" presStyleCnt="4">
        <dgm:presLayoutVars>
          <dgm:chMax val="0"/>
          <dgm:chPref val="0"/>
        </dgm:presLayoutVars>
      </dgm:prSet>
      <dgm:spPr/>
    </dgm:pt>
  </dgm:ptLst>
  <dgm:cxnLst>
    <dgm:cxn modelId="{9430F00E-4761-43C2-87EF-8C12AD53AA35}" srcId="{EA379C0B-D36F-4CE1-98CA-70505DA126A0}" destId="{FE888743-5E4A-4663-91A8-6BA42AA38C24}" srcOrd="0" destOrd="0" parTransId="{F80D8699-F993-4E47-A3C2-77B7BD1EE363}" sibTransId="{B0890209-79AC-4E64-9886-416A8C45F579}"/>
    <dgm:cxn modelId="{224CD033-3F64-469B-932E-1EB4EEE24198}" srcId="{EA379C0B-D36F-4CE1-98CA-70505DA126A0}" destId="{2A565609-B10E-4875-BC96-C4B691E891A9}" srcOrd="2" destOrd="0" parTransId="{44305930-DB7B-4CA4-8F8E-9E1EB7E59C22}" sibTransId="{F7B76925-1CBD-4155-BA4E-1E1B74A92EEF}"/>
    <dgm:cxn modelId="{ECEEDA37-A0D0-492E-9ED4-AF1C68B02B87}" type="presOf" srcId="{1E81A68F-C81A-45BC-83ED-3177D38AE33B}" destId="{0345AEDE-416B-49D2-9567-6E64580E28D8}" srcOrd="0" destOrd="0" presId="urn:microsoft.com/office/officeart/2018/2/layout/IconVerticalSolidList"/>
    <dgm:cxn modelId="{BF73779D-C286-4E86-8FB8-B438AD9EA5E6}" srcId="{EA379C0B-D36F-4CE1-98CA-70505DA126A0}" destId="{1E81A68F-C81A-45BC-83ED-3177D38AE33B}" srcOrd="1" destOrd="0" parTransId="{6EE69412-390A-4C99-83EB-303250A70C1F}" sibTransId="{5A1BB437-8342-4EE3-96DD-E5845999548F}"/>
    <dgm:cxn modelId="{FC81DAB0-3870-4434-9A2A-EB536B08FCE4}" type="presOf" srcId="{2A565609-B10E-4875-BC96-C4B691E891A9}" destId="{4DE237A6-D2A7-493A-8CEC-A9B3FA6942D2}" srcOrd="0" destOrd="0" presId="urn:microsoft.com/office/officeart/2018/2/layout/IconVerticalSolidList"/>
    <dgm:cxn modelId="{5F3191BB-DC73-41D7-AC3F-BD993091CD65}" type="presOf" srcId="{FE888743-5E4A-4663-91A8-6BA42AA38C24}" destId="{24F68B33-15C6-4C44-B862-17CBC4300FAF}" srcOrd="0" destOrd="0" presId="urn:microsoft.com/office/officeart/2018/2/layout/IconVerticalSolidList"/>
    <dgm:cxn modelId="{A1E8F7C9-9D69-4C5B-90C5-4ED3029E2CA2}" srcId="{EA379C0B-D36F-4CE1-98CA-70505DA126A0}" destId="{6C219CCD-AA7C-4771-A31E-3A253AFCCA90}" srcOrd="3" destOrd="0" parTransId="{276A247F-B0DB-45FC-97D9-9CC5AEE660A2}" sibTransId="{A8816430-A902-4F0D-9A52-63886D28D0ED}"/>
    <dgm:cxn modelId="{1F2D3DE5-00A5-4E46-8114-03F8F3FD980E}" type="presOf" srcId="{EA379C0B-D36F-4CE1-98CA-70505DA126A0}" destId="{49B8AE4C-4CFA-49B7-962A-057F78BEAF87}" srcOrd="0" destOrd="0" presId="urn:microsoft.com/office/officeart/2018/2/layout/IconVerticalSolidList"/>
    <dgm:cxn modelId="{903427EA-F479-47EF-BC9F-E9D8F4C2F773}" type="presOf" srcId="{6C219CCD-AA7C-4771-A31E-3A253AFCCA90}" destId="{733C8A5B-A770-484B-BA34-C9B0B1CE1E8D}" srcOrd="0" destOrd="0" presId="urn:microsoft.com/office/officeart/2018/2/layout/IconVerticalSolidList"/>
    <dgm:cxn modelId="{689FACF4-35FD-478D-A5D1-F2AE0188B2F8}" type="presParOf" srcId="{49B8AE4C-4CFA-49B7-962A-057F78BEAF87}" destId="{C0F39529-4665-4AA9-BBF2-76CE77493AE8}" srcOrd="0" destOrd="0" presId="urn:microsoft.com/office/officeart/2018/2/layout/IconVerticalSolidList"/>
    <dgm:cxn modelId="{AC518898-74C3-4CFC-808F-7D8099C54782}" type="presParOf" srcId="{C0F39529-4665-4AA9-BBF2-76CE77493AE8}" destId="{B5495432-97DC-436E-B6ED-866AF632ECFC}" srcOrd="0" destOrd="0" presId="urn:microsoft.com/office/officeart/2018/2/layout/IconVerticalSolidList"/>
    <dgm:cxn modelId="{F431AF51-3AB8-4354-8EDE-A26EEB4E28D8}" type="presParOf" srcId="{C0F39529-4665-4AA9-BBF2-76CE77493AE8}" destId="{476C4C06-137C-4CCA-9702-3B792EF43911}" srcOrd="1" destOrd="0" presId="urn:microsoft.com/office/officeart/2018/2/layout/IconVerticalSolidList"/>
    <dgm:cxn modelId="{0048B22D-A8DB-4D3E-8F82-7DA6FD8934D9}" type="presParOf" srcId="{C0F39529-4665-4AA9-BBF2-76CE77493AE8}" destId="{4EBBDBE9-5F14-4B45-AB62-00F0867DEFB1}" srcOrd="2" destOrd="0" presId="urn:microsoft.com/office/officeart/2018/2/layout/IconVerticalSolidList"/>
    <dgm:cxn modelId="{3E84D04A-1876-43CC-BF8B-EAEA43B0F997}" type="presParOf" srcId="{C0F39529-4665-4AA9-BBF2-76CE77493AE8}" destId="{24F68B33-15C6-4C44-B862-17CBC4300FAF}" srcOrd="3" destOrd="0" presId="urn:microsoft.com/office/officeart/2018/2/layout/IconVerticalSolidList"/>
    <dgm:cxn modelId="{BB6E98E6-8B43-4CFF-8AF8-78487C36D1FB}" type="presParOf" srcId="{49B8AE4C-4CFA-49B7-962A-057F78BEAF87}" destId="{BD2ADDB4-45BE-4F9B-A95B-2DA077672C5A}" srcOrd="1" destOrd="0" presId="urn:microsoft.com/office/officeart/2018/2/layout/IconVerticalSolidList"/>
    <dgm:cxn modelId="{5E9B5303-77CA-4A38-A73C-4D9B653FBF5C}" type="presParOf" srcId="{49B8AE4C-4CFA-49B7-962A-057F78BEAF87}" destId="{DC223CC8-A735-4197-9DED-5C3D920297D3}" srcOrd="2" destOrd="0" presId="urn:microsoft.com/office/officeart/2018/2/layout/IconVerticalSolidList"/>
    <dgm:cxn modelId="{9252A9BD-FC14-4FBA-8EE7-2DEE364F6FC7}" type="presParOf" srcId="{DC223CC8-A735-4197-9DED-5C3D920297D3}" destId="{8B07D575-AB21-4181-AA4E-5BD0ED378165}" srcOrd="0" destOrd="0" presId="urn:microsoft.com/office/officeart/2018/2/layout/IconVerticalSolidList"/>
    <dgm:cxn modelId="{8EFBFF1C-3275-4854-891D-A888DAE65E5A}" type="presParOf" srcId="{DC223CC8-A735-4197-9DED-5C3D920297D3}" destId="{541735E6-B4F6-4FA0-A81C-57A403375312}" srcOrd="1" destOrd="0" presId="urn:microsoft.com/office/officeart/2018/2/layout/IconVerticalSolidList"/>
    <dgm:cxn modelId="{2EC7FD58-9434-49E5-BCF2-3E2C6180A080}" type="presParOf" srcId="{DC223CC8-A735-4197-9DED-5C3D920297D3}" destId="{125B4FBF-8A4A-436B-B2AC-9E8E604B70F7}" srcOrd="2" destOrd="0" presId="urn:microsoft.com/office/officeart/2018/2/layout/IconVerticalSolidList"/>
    <dgm:cxn modelId="{1915D84F-F31D-40C6-9D1A-1C08795AA7DF}" type="presParOf" srcId="{DC223CC8-A735-4197-9DED-5C3D920297D3}" destId="{0345AEDE-416B-49D2-9567-6E64580E28D8}" srcOrd="3" destOrd="0" presId="urn:microsoft.com/office/officeart/2018/2/layout/IconVerticalSolidList"/>
    <dgm:cxn modelId="{DEA2E458-B7C9-4D88-8CA1-CBBA70461C5C}" type="presParOf" srcId="{49B8AE4C-4CFA-49B7-962A-057F78BEAF87}" destId="{8A7B2CCC-7273-4034-A94C-D63CFEF8FDB9}" srcOrd="3" destOrd="0" presId="urn:microsoft.com/office/officeart/2018/2/layout/IconVerticalSolidList"/>
    <dgm:cxn modelId="{5B0D77C8-3C65-4086-9783-5F293D53854C}" type="presParOf" srcId="{49B8AE4C-4CFA-49B7-962A-057F78BEAF87}" destId="{7FF80FB9-EC85-4FC1-B705-334F77A2535A}" srcOrd="4" destOrd="0" presId="urn:microsoft.com/office/officeart/2018/2/layout/IconVerticalSolidList"/>
    <dgm:cxn modelId="{EF2020D0-DC92-4CEC-9E3F-44DFFC8157AF}" type="presParOf" srcId="{7FF80FB9-EC85-4FC1-B705-334F77A2535A}" destId="{E323E964-D96C-443B-9FED-2A98F478E0A7}" srcOrd="0" destOrd="0" presId="urn:microsoft.com/office/officeart/2018/2/layout/IconVerticalSolidList"/>
    <dgm:cxn modelId="{EB6EE029-9B13-47B7-BFFD-17F4273A2C7E}" type="presParOf" srcId="{7FF80FB9-EC85-4FC1-B705-334F77A2535A}" destId="{4181365E-2BAD-4745-BF45-376CCE3293C1}" srcOrd="1" destOrd="0" presId="urn:microsoft.com/office/officeart/2018/2/layout/IconVerticalSolidList"/>
    <dgm:cxn modelId="{22E311F2-0521-4CD9-86DF-DE93BC4F3A29}" type="presParOf" srcId="{7FF80FB9-EC85-4FC1-B705-334F77A2535A}" destId="{1B2B3C67-3DD7-449C-822D-457B66E0995C}" srcOrd="2" destOrd="0" presId="urn:microsoft.com/office/officeart/2018/2/layout/IconVerticalSolidList"/>
    <dgm:cxn modelId="{5DE6B42B-5B51-4FF2-BEEC-175EBC6F5438}" type="presParOf" srcId="{7FF80FB9-EC85-4FC1-B705-334F77A2535A}" destId="{4DE237A6-D2A7-493A-8CEC-A9B3FA6942D2}" srcOrd="3" destOrd="0" presId="urn:microsoft.com/office/officeart/2018/2/layout/IconVerticalSolidList"/>
    <dgm:cxn modelId="{0854556A-9664-4732-B2EF-36B3843F2BBD}" type="presParOf" srcId="{49B8AE4C-4CFA-49B7-962A-057F78BEAF87}" destId="{D3B1FC87-53B6-49C2-95B5-3B96748097BF}" srcOrd="5" destOrd="0" presId="urn:microsoft.com/office/officeart/2018/2/layout/IconVerticalSolidList"/>
    <dgm:cxn modelId="{CEAE7DC7-6B4E-4DA8-B95F-FC0D4F8B4322}" type="presParOf" srcId="{49B8AE4C-4CFA-49B7-962A-057F78BEAF87}" destId="{F05B6CFB-7206-49F1-96D2-A9B73F05D52E}" srcOrd="6" destOrd="0" presId="urn:microsoft.com/office/officeart/2018/2/layout/IconVerticalSolidList"/>
    <dgm:cxn modelId="{7249A50B-272E-4ED2-8768-D72C6EFFE8F5}" type="presParOf" srcId="{F05B6CFB-7206-49F1-96D2-A9B73F05D52E}" destId="{1B520B10-ECE2-4BAE-A058-F03DEC53D0E0}" srcOrd="0" destOrd="0" presId="urn:microsoft.com/office/officeart/2018/2/layout/IconVerticalSolidList"/>
    <dgm:cxn modelId="{EFBE9189-5D74-4B7A-A430-93AC8C5273FE}" type="presParOf" srcId="{F05B6CFB-7206-49F1-96D2-A9B73F05D52E}" destId="{8712ED7D-23D8-4417-B18C-3CC90E83B3E3}" srcOrd="1" destOrd="0" presId="urn:microsoft.com/office/officeart/2018/2/layout/IconVerticalSolidList"/>
    <dgm:cxn modelId="{29024FFF-50E2-4FBA-A1EC-4F1BCAEF694E}" type="presParOf" srcId="{F05B6CFB-7206-49F1-96D2-A9B73F05D52E}" destId="{C69695D3-25B6-435F-B9FB-1C1CF1F028A6}" srcOrd="2" destOrd="0" presId="urn:microsoft.com/office/officeart/2018/2/layout/IconVerticalSolidList"/>
    <dgm:cxn modelId="{7D6BA72E-EBBA-440E-9167-DA1DB041265E}" type="presParOf" srcId="{F05B6CFB-7206-49F1-96D2-A9B73F05D52E}" destId="{733C8A5B-A770-484B-BA34-C9B0B1CE1E8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0BA0D71-CD1E-4248-AF12-2A9CBEA515CA}" type="doc">
      <dgm:prSet loTypeId="urn:microsoft.com/office/officeart/2005/8/layout/hierarchy1" loCatId="hierarchy" qsTypeId="urn:microsoft.com/office/officeart/2005/8/quickstyle/simple4" qsCatId="simple" csTypeId="urn:microsoft.com/office/officeart/2005/8/colors/accent3_2" csCatId="accent3"/>
      <dgm:spPr/>
      <dgm:t>
        <a:bodyPr/>
        <a:lstStyle/>
        <a:p>
          <a:endParaRPr lang="en-US"/>
        </a:p>
      </dgm:t>
    </dgm:pt>
    <dgm:pt modelId="{498A089B-3094-4966-9AD7-73DD22A4B389}">
      <dgm:prSet/>
      <dgm:spPr/>
      <dgm:t>
        <a:bodyPr/>
        <a:lstStyle/>
        <a:p>
          <a:r>
            <a:rPr lang="en-AU" dirty="0">
              <a:latin typeface="Calibri" panose="020F0502020204030204" pitchFamily="34" charset="0"/>
              <a:ea typeface="Calibri" panose="020F0502020204030204" pitchFamily="34" charset="0"/>
              <a:cs typeface="Calibri" panose="020F0502020204030204" pitchFamily="34" charset="0"/>
            </a:rPr>
            <a:t>For many of your patients you will have an existing relationship and understanding of the person’s health issues, social circumstances and end of life preferences that will inform you about when the right time to mention VAD is.</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9F72A222-61C7-45AE-B8B1-60BBD8C3236E}" type="parTrans" cxnId="{27EBAEB5-DBB9-447F-9A94-34BC8C130511}">
      <dgm:prSet/>
      <dgm:spPr/>
      <dgm:t>
        <a:bodyPr/>
        <a:lstStyle/>
        <a:p>
          <a:endParaRPr lang="en-US"/>
        </a:p>
      </dgm:t>
    </dgm:pt>
    <dgm:pt modelId="{48FC61EB-B39D-4BA0-B330-AA8EA318A9AC}" type="sibTrans" cxnId="{27EBAEB5-DBB9-447F-9A94-34BC8C130511}">
      <dgm:prSet/>
      <dgm:spPr/>
      <dgm:t>
        <a:bodyPr/>
        <a:lstStyle/>
        <a:p>
          <a:endParaRPr lang="en-US"/>
        </a:p>
      </dgm:t>
    </dgm:pt>
    <dgm:pt modelId="{5E0B4BC4-17F4-498F-A8A7-04C15CC8C452}">
      <dgm:prSet/>
      <dgm:spPr/>
      <dgm:t>
        <a:bodyPr/>
        <a:lstStyle/>
        <a:p>
          <a:r>
            <a:rPr lang="en-AU" dirty="0">
              <a:latin typeface="Calibri" panose="020F0502020204030204" pitchFamily="34" charset="0"/>
              <a:ea typeface="Calibri" panose="020F0502020204030204" pitchFamily="34" charset="0"/>
              <a:cs typeface="Calibri" panose="020F0502020204030204" pitchFamily="34" charset="0"/>
            </a:rPr>
            <a:t>If not then ask yourself - would I be surprised if this person where to die in the next 12 months? If the answer is yes then it might be appropriate to mention VAD in the context of discussing the person’s overall care. </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0D0C9B51-0A34-4855-B84E-EED05E37EC15}" type="parTrans" cxnId="{9EEAA277-04C8-411E-88D7-08EA3A3865EA}">
      <dgm:prSet/>
      <dgm:spPr/>
      <dgm:t>
        <a:bodyPr/>
        <a:lstStyle/>
        <a:p>
          <a:endParaRPr lang="en-US"/>
        </a:p>
      </dgm:t>
    </dgm:pt>
    <dgm:pt modelId="{C6A84A64-EBB5-4404-B9D1-D52526BD8DAF}" type="sibTrans" cxnId="{9EEAA277-04C8-411E-88D7-08EA3A3865EA}">
      <dgm:prSet/>
      <dgm:spPr/>
      <dgm:t>
        <a:bodyPr/>
        <a:lstStyle/>
        <a:p>
          <a:endParaRPr lang="en-US"/>
        </a:p>
      </dgm:t>
    </dgm:pt>
    <dgm:pt modelId="{092FCC1B-20E4-4147-A81C-24F6409E2EF6}" type="pres">
      <dgm:prSet presAssocID="{E0BA0D71-CD1E-4248-AF12-2A9CBEA515CA}" presName="hierChild1" presStyleCnt="0">
        <dgm:presLayoutVars>
          <dgm:chPref val="1"/>
          <dgm:dir/>
          <dgm:animOne val="branch"/>
          <dgm:animLvl val="lvl"/>
          <dgm:resizeHandles/>
        </dgm:presLayoutVars>
      </dgm:prSet>
      <dgm:spPr/>
    </dgm:pt>
    <dgm:pt modelId="{E31CB870-2D97-43F4-9B15-F7C89587E941}" type="pres">
      <dgm:prSet presAssocID="{498A089B-3094-4966-9AD7-73DD22A4B389}" presName="hierRoot1" presStyleCnt="0"/>
      <dgm:spPr/>
    </dgm:pt>
    <dgm:pt modelId="{FDFB34E9-A8EB-466C-B0B5-ED3E934F9C0D}" type="pres">
      <dgm:prSet presAssocID="{498A089B-3094-4966-9AD7-73DD22A4B389}" presName="composite" presStyleCnt="0"/>
      <dgm:spPr/>
    </dgm:pt>
    <dgm:pt modelId="{E8ACFFB1-6047-4260-A336-189592B8E7EB}" type="pres">
      <dgm:prSet presAssocID="{498A089B-3094-4966-9AD7-73DD22A4B389}" presName="background" presStyleLbl="node0" presStyleIdx="0" presStyleCnt="2"/>
      <dgm:spPr>
        <a:solidFill>
          <a:schemeClr val="bg2">
            <a:lumMod val="75000"/>
          </a:schemeClr>
        </a:solidFill>
      </dgm:spPr>
    </dgm:pt>
    <dgm:pt modelId="{9E9CB853-0B6B-4ED2-AB31-2906651532F5}" type="pres">
      <dgm:prSet presAssocID="{498A089B-3094-4966-9AD7-73DD22A4B389}" presName="text" presStyleLbl="fgAcc0" presStyleIdx="0" presStyleCnt="2">
        <dgm:presLayoutVars>
          <dgm:chPref val="3"/>
        </dgm:presLayoutVars>
      </dgm:prSet>
      <dgm:spPr/>
    </dgm:pt>
    <dgm:pt modelId="{B0523393-8774-4B8B-BC10-C19C00380C5C}" type="pres">
      <dgm:prSet presAssocID="{498A089B-3094-4966-9AD7-73DD22A4B389}" presName="hierChild2" presStyleCnt="0"/>
      <dgm:spPr/>
    </dgm:pt>
    <dgm:pt modelId="{11661428-D82B-4C92-94C4-EC67E72D5DEF}" type="pres">
      <dgm:prSet presAssocID="{5E0B4BC4-17F4-498F-A8A7-04C15CC8C452}" presName="hierRoot1" presStyleCnt="0"/>
      <dgm:spPr/>
    </dgm:pt>
    <dgm:pt modelId="{252B54E7-7FBF-4033-9817-7B6B18DCEC4D}" type="pres">
      <dgm:prSet presAssocID="{5E0B4BC4-17F4-498F-A8A7-04C15CC8C452}" presName="composite" presStyleCnt="0"/>
      <dgm:spPr/>
    </dgm:pt>
    <dgm:pt modelId="{06BAC9B0-08D2-4609-A919-B48B7E554632}" type="pres">
      <dgm:prSet presAssocID="{5E0B4BC4-17F4-498F-A8A7-04C15CC8C452}" presName="background" presStyleLbl="node0" presStyleIdx="1" presStyleCnt="2"/>
      <dgm:spPr>
        <a:solidFill>
          <a:schemeClr val="bg2">
            <a:lumMod val="75000"/>
          </a:schemeClr>
        </a:solidFill>
      </dgm:spPr>
    </dgm:pt>
    <dgm:pt modelId="{00ACA281-DD48-4BEA-8850-1616ECDA4013}" type="pres">
      <dgm:prSet presAssocID="{5E0B4BC4-17F4-498F-A8A7-04C15CC8C452}" presName="text" presStyleLbl="fgAcc0" presStyleIdx="1" presStyleCnt="2">
        <dgm:presLayoutVars>
          <dgm:chPref val="3"/>
        </dgm:presLayoutVars>
      </dgm:prSet>
      <dgm:spPr/>
    </dgm:pt>
    <dgm:pt modelId="{7CF3890E-FC6F-48D6-9D86-FDCE93CB9901}" type="pres">
      <dgm:prSet presAssocID="{5E0B4BC4-17F4-498F-A8A7-04C15CC8C452}" presName="hierChild2" presStyleCnt="0"/>
      <dgm:spPr/>
    </dgm:pt>
  </dgm:ptLst>
  <dgm:cxnLst>
    <dgm:cxn modelId="{D455E464-E414-43BF-B00D-D07558A50345}" type="presOf" srcId="{5E0B4BC4-17F4-498F-A8A7-04C15CC8C452}" destId="{00ACA281-DD48-4BEA-8850-1616ECDA4013}" srcOrd="0" destOrd="0" presId="urn:microsoft.com/office/officeart/2005/8/layout/hierarchy1"/>
    <dgm:cxn modelId="{9EEAA277-04C8-411E-88D7-08EA3A3865EA}" srcId="{E0BA0D71-CD1E-4248-AF12-2A9CBEA515CA}" destId="{5E0B4BC4-17F4-498F-A8A7-04C15CC8C452}" srcOrd="1" destOrd="0" parTransId="{0D0C9B51-0A34-4855-B84E-EED05E37EC15}" sibTransId="{C6A84A64-EBB5-4404-B9D1-D52526BD8DAF}"/>
    <dgm:cxn modelId="{E039F49A-403F-498B-8D9C-1CAECA7D7DAB}" type="presOf" srcId="{E0BA0D71-CD1E-4248-AF12-2A9CBEA515CA}" destId="{092FCC1B-20E4-4147-A81C-24F6409E2EF6}" srcOrd="0" destOrd="0" presId="urn:microsoft.com/office/officeart/2005/8/layout/hierarchy1"/>
    <dgm:cxn modelId="{27EBAEB5-DBB9-447F-9A94-34BC8C130511}" srcId="{E0BA0D71-CD1E-4248-AF12-2A9CBEA515CA}" destId="{498A089B-3094-4966-9AD7-73DD22A4B389}" srcOrd="0" destOrd="0" parTransId="{9F72A222-61C7-45AE-B8B1-60BBD8C3236E}" sibTransId="{48FC61EB-B39D-4BA0-B330-AA8EA318A9AC}"/>
    <dgm:cxn modelId="{B03585E8-2727-47D9-8CFD-6B9AD929B06D}" type="presOf" srcId="{498A089B-3094-4966-9AD7-73DD22A4B389}" destId="{9E9CB853-0B6B-4ED2-AB31-2906651532F5}" srcOrd="0" destOrd="0" presId="urn:microsoft.com/office/officeart/2005/8/layout/hierarchy1"/>
    <dgm:cxn modelId="{F0DE604A-4C5C-4031-BC89-4CCD2926258A}" type="presParOf" srcId="{092FCC1B-20E4-4147-A81C-24F6409E2EF6}" destId="{E31CB870-2D97-43F4-9B15-F7C89587E941}" srcOrd="0" destOrd="0" presId="urn:microsoft.com/office/officeart/2005/8/layout/hierarchy1"/>
    <dgm:cxn modelId="{28E48CFF-FB02-478A-B9EA-D8A427D5D706}" type="presParOf" srcId="{E31CB870-2D97-43F4-9B15-F7C89587E941}" destId="{FDFB34E9-A8EB-466C-B0B5-ED3E934F9C0D}" srcOrd="0" destOrd="0" presId="urn:microsoft.com/office/officeart/2005/8/layout/hierarchy1"/>
    <dgm:cxn modelId="{31669CE2-01A5-4599-9CC7-60CB59BF52C4}" type="presParOf" srcId="{FDFB34E9-A8EB-466C-B0B5-ED3E934F9C0D}" destId="{E8ACFFB1-6047-4260-A336-189592B8E7EB}" srcOrd="0" destOrd="0" presId="urn:microsoft.com/office/officeart/2005/8/layout/hierarchy1"/>
    <dgm:cxn modelId="{EE2E4B05-6929-47F6-B552-753BE9714C5D}" type="presParOf" srcId="{FDFB34E9-A8EB-466C-B0B5-ED3E934F9C0D}" destId="{9E9CB853-0B6B-4ED2-AB31-2906651532F5}" srcOrd="1" destOrd="0" presId="urn:microsoft.com/office/officeart/2005/8/layout/hierarchy1"/>
    <dgm:cxn modelId="{FB7688B3-D933-4EB5-A82D-23E3430B6D34}" type="presParOf" srcId="{E31CB870-2D97-43F4-9B15-F7C89587E941}" destId="{B0523393-8774-4B8B-BC10-C19C00380C5C}" srcOrd="1" destOrd="0" presId="urn:microsoft.com/office/officeart/2005/8/layout/hierarchy1"/>
    <dgm:cxn modelId="{383841D2-756B-4678-BDCD-6C13C263C296}" type="presParOf" srcId="{092FCC1B-20E4-4147-A81C-24F6409E2EF6}" destId="{11661428-D82B-4C92-94C4-EC67E72D5DEF}" srcOrd="1" destOrd="0" presId="urn:microsoft.com/office/officeart/2005/8/layout/hierarchy1"/>
    <dgm:cxn modelId="{5BCBFC4F-81FC-4494-854C-86988BEA2475}" type="presParOf" srcId="{11661428-D82B-4C92-94C4-EC67E72D5DEF}" destId="{252B54E7-7FBF-4033-9817-7B6B18DCEC4D}" srcOrd="0" destOrd="0" presId="urn:microsoft.com/office/officeart/2005/8/layout/hierarchy1"/>
    <dgm:cxn modelId="{54F58774-1E7B-47DA-8C1F-E7B2407F167E}" type="presParOf" srcId="{252B54E7-7FBF-4033-9817-7B6B18DCEC4D}" destId="{06BAC9B0-08D2-4609-A919-B48B7E554632}" srcOrd="0" destOrd="0" presId="urn:microsoft.com/office/officeart/2005/8/layout/hierarchy1"/>
    <dgm:cxn modelId="{ABAEBA08-AD02-4E18-BF7D-0DF27AA93E27}" type="presParOf" srcId="{252B54E7-7FBF-4033-9817-7B6B18DCEC4D}" destId="{00ACA281-DD48-4BEA-8850-1616ECDA4013}" srcOrd="1" destOrd="0" presId="urn:microsoft.com/office/officeart/2005/8/layout/hierarchy1"/>
    <dgm:cxn modelId="{9F61AC46-4B75-4B26-896F-5B05DF1A0D49}" type="presParOf" srcId="{11661428-D82B-4C92-94C4-EC67E72D5DEF}" destId="{7CF3890E-FC6F-48D6-9D86-FDCE93CB990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3D298D0-7F86-47A5-AB44-02AEE4CAB61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AU"/>
        </a:p>
      </dgm:t>
    </dgm:pt>
    <dgm:pt modelId="{BCAA8AD9-C2EE-4B94-A41E-449EAEF03741}">
      <dgm:prSet phldrT="[Text]"/>
      <dgm:spPr/>
      <dgm:t>
        <a:bodyPr/>
        <a:lstStyle/>
        <a:p>
          <a:pPr algn="ctr"/>
          <a:r>
            <a:rPr lang="en-AU"/>
            <a:t>A person’s access to care and treatment must not change or be compromised due to their decision to ask questions about or access voluntary assisted dying</a:t>
          </a:r>
        </a:p>
      </dgm:t>
    </dgm:pt>
    <dgm:pt modelId="{893C7F56-0759-427B-9436-3270A500A54F}" type="parTrans" cxnId="{BD076DF7-D4F9-43CE-8066-4653EDBEEF0F}">
      <dgm:prSet/>
      <dgm:spPr/>
      <dgm:t>
        <a:bodyPr/>
        <a:lstStyle/>
        <a:p>
          <a:endParaRPr lang="en-AU"/>
        </a:p>
      </dgm:t>
    </dgm:pt>
    <dgm:pt modelId="{44764111-D6E5-46ED-9F08-FA207AB70D0A}" type="sibTrans" cxnId="{BD076DF7-D4F9-43CE-8066-4653EDBEEF0F}">
      <dgm:prSet/>
      <dgm:spPr/>
      <dgm:t>
        <a:bodyPr/>
        <a:lstStyle/>
        <a:p>
          <a:endParaRPr lang="en-AU"/>
        </a:p>
      </dgm:t>
    </dgm:pt>
    <dgm:pt modelId="{BC96AF0C-1AF7-4271-BF13-3A80A9357D31}" type="pres">
      <dgm:prSet presAssocID="{83D298D0-7F86-47A5-AB44-02AEE4CAB617}" presName="linear" presStyleCnt="0">
        <dgm:presLayoutVars>
          <dgm:animLvl val="lvl"/>
          <dgm:resizeHandles val="exact"/>
        </dgm:presLayoutVars>
      </dgm:prSet>
      <dgm:spPr/>
    </dgm:pt>
    <dgm:pt modelId="{6E894698-302F-47D8-BB7D-43CEA3C0A422}" type="pres">
      <dgm:prSet presAssocID="{BCAA8AD9-C2EE-4B94-A41E-449EAEF03741}" presName="parentText" presStyleLbl="node1" presStyleIdx="0" presStyleCnt="1" custLinFactNeighborY="-50000">
        <dgm:presLayoutVars>
          <dgm:chMax val="0"/>
          <dgm:bulletEnabled val="1"/>
        </dgm:presLayoutVars>
      </dgm:prSet>
      <dgm:spPr/>
    </dgm:pt>
  </dgm:ptLst>
  <dgm:cxnLst>
    <dgm:cxn modelId="{2D2C766D-C15B-4B97-9C2E-AC4B8FCC9F97}" type="presOf" srcId="{83D298D0-7F86-47A5-AB44-02AEE4CAB617}" destId="{BC96AF0C-1AF7-4271-BF13-3A80A9357D31}" srcOrd="0" destOrd="0" presId="urn:microsoft.com/office/officeart/2005/8/layout/vList2"/>
    <dgm:cxn modelId="{B835D183-B30C-4296-ABC8-1AAD9AAAC767}" type="presOf" srcId="{BCAA8AD9-C2EE-4B94-A41E-449EAEF03741}" destId="{6E894698-302F-47D8-BB7D-43CEA3C0A422}" srcOrd="0" destOrd="0" presId="urn:microsoft.com/office/officeart/2005/8/layout/vList2"/>
    <dgm:cxn modelId="{BD076DF7-D4F9-43CE-8066-4653EDBEEF0F}" srcId="{83D298D0-7F86-47A5-AB44-02AEE4CAB617}" destId="{BCAA8AD9-C2EE-4B94-A41E-449EAEF03741}" srcOrd="0" destOrd="0" parTransId="{893C7F56-0759-427B-9436-3270A500A54F}" sibTransId="{44764111-D6E5-46ED-9F08-FA207AB70D0A}"/>
    <dgm:cxn modelId="{C34D80F9-B30D-487E-B0D9-05A543201CF5}" type="presParOf" srcId="{BC96AF0C-1AF7-4271-BF13-3A80A9357D31}" destId="{6E894698-302F-47D8-BB7D-43CEA3C0A42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495432-97DC-436E-B6ED-866AF632ECFC}">
      <dsp:nvSpPr>
        <dsp:cNvPr id="0" name=""/>
        <dsp:cNvSpPr/>
      </dsp:nvSpPr>
      <dsp:spPr>
        <a:xfrm>
          <a:off x="0" y="1805"/>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6C4C06-137C-4CCA-9702-3B792EF43911}">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F68B33-15C6-4C44-B862-17CBC4300FAF}">
      <dsp:nvSpPr>
        <dsp:cNvPr id="0" name=""/>
        <dsp:cNvSpPr/>
      </dsp:nvSpPr>
      <dsp:spPr>
        <a:xfrm>
          <a:off x="1057183" y="1805"/>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90000"/>
            </a:lnSpc>
            <a:spcBef>
              <a:spcPct val="0"/>
            </a:spcBef>
            <a:spcAft>
              <a:spcPct val="35000"/>
            </a:spcAft>
            <a:buNone/>
          </a:pPr>
          <a:r>
            <a:rPr lang="en-AU" sz="1900" kern="1200" dirty="0">
              <a:latin typeface="Calibri" panose="020F0502020204030204" pitchFamily="34" charset="0"/>
              <a:ea typeface="Calibri" panose="020F0502020204030204" pitchFamily="34" charset="0"/>
              <a:cs typeface="Calibri" panose="020F0502020204030204" pitchFamily="34" charset="0"/>
            </a:rPr>
            <a:t>Voluntary Assisted Dying (VAD) has high public acceptance </a:t>
          </a:r>
          <a:endParaRPr lang="en-US" sz="1900" kern="1200" dirty="0">
            <a:latin typeface="Calibri" panose="020F0502020204030204" pitchFamily="34" charset="0"/>
            <a:ea typeface="Calibri" panose="020F0502020204030204" pitchFamily="34" charset="0"/>
            <a:cs typeface="Calibri" panose="020F0502020204030204" pitchFamily="34" charset="0"/>
          </a:endParaRPr>
        </a:p>
      </dsp:txBody>
      <dsp:txXfrm>
        <a:off x="1057183" y="1805"/>
        <a:ext cx="9458416" cy="915310"/>
      </dsp:txXfrm>
    </dsp:sp>
    <dsp:sp modelId="{8B07D575-AB21-4181-AA4E-5BD0ED378165}">
      <dsp:nvSpPr>
        <dsp:cNvPr id="0" name=""/>
        <dsp:cNvSpPr/>
      </dsp:nvSpPr>
      <dsp:spPr>
        <a:xfrm>
          <a:off x="0" y="1145944"/>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1735E6-B4F6-4FA0-A81C-57A403375312}">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345AEDE-416B-49D2-9567-6E64580E28D8}">
      <dsp:nvSpPr>
        <dsp:cNvPr id="0" name=""/>
        <dsp:cNvSpPr/>
      </dsp:nvSpPr>
      <dsp:spPr>
        <a:xfrm>
          <a:off x="1057183" y="1145944"/>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90000"/>
            </a:lnSpc>
            <a:spcBef>
              <a:spcPct val="0"/>
            </a:spcBef>
            <a:spcAft>
              <a:spcPct val="35000"/>
            </a:spcAft>
            <a:buNone/>
          </a:pPr>
          <a:r>
            <a:rPr lang="en-AU" sz="1900" kern="1200" dirty="0">
              <a:latin typeface="Calibri" panose="020F0502020204030204" pitchFamily="34" charset="0"/>
              <a:ea typeface="Calibri" panose="020F0502020204030204" pitchFamily="34" charset="0"/>
              <a:cs typeface="Calibri" panose="020F0502020204030204" pitchFamily="34" charset="0"/>
            </a:rPr>
            <a:t>Over time you are likely to come across someone wanting VAD, an understanding of the process will assist you to provide high quality support to these patients and their loved ones.</a:t>
          </a:r>
          <a:endParaRPr lang="en-US" sz="1900" kern="1200" dirty="0">
            <a:latin typeface="Calibri" panose="020F0502020204030204" pitchFamily="34" charset="0"/>
            <a:ea typeface="Calibri" panose="020F0502020204030204" pitchFamily="34" charset="0"/>
            <a:cs typeface="Calibri" panose="020F0502020204030204" pitchFamily="34" charset="0"/>
          </a:endParaRPr>
        </a:p>
      </dsp:txBody>
      <dsp:txXfrm>
        <a:off x="1057183" y="1145944"/>
        <a:ext cx="9458416" cy="915310"/>
      </dsp:txXfrm>
    </dsp:sp>
    <dsp:sp modelId="{E323E964-D96C-443B-9FED-2A98F478E0A7}">
      <dsp:nvSpPr>
        <dsp:cNvPr id="0" name=""/>
        <dsp:cNvSpPr/>
      </dsp:nvSpPr>
      <dsp:spPr>
        <a:xfrm>
          <a:off x="0" y="2290082"/>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81365E-2BAD-4745-BF45-376CCE3293C1}">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E237A6-D2A7-493A-8CEC-A9B3FA6942D2}">
      <dsp:nvSpPr>
        <dsp:cNvPr id="0" name=""/>
        <dsp:cNvSpPr/>
      </dsp:nvSpPr>
      <dsp:spPr>
        <a:xfrm>
          <a:off x="1057183" y="2290082"/>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90000"/>
            </a:lnSpc>
            <a:spcBef>
              <a:spcPct val="0"/>
            </a:spcBef>
            <a:spcAft>
              <a:spcPct val="35000"/>
            </a:spcAft>
            <a:buNone/>
          </a:pPr>
          <a:r>
            <a:rPr lang="en-AU" sz="1900" b="1" kern="1200" dirty="0">
              <a:latin typeface="Calibri" panose="020F0502020204030204" pitchFamily="34" charset="0"/>
              <a:ea typeface="Calibri" panose="020F0502020204030204" pitchFamily="34" charset="0"/>
              <a:cs typeface="Calibri" panose="020F0502020204030204" pitchFamily="34" charset="0"/>
            </a:rPr>
            <a:t>The VAD Act 2021 requires all doctors to provide a minimum standard of care </a:t>
          </a:r>
          <a:r>
            <a:rPr lang="en-AU" sz="1900" kern="1200" dirty="0">
              <a:latin typeface="Calibri" panose="020F0502020204030204" pitchFamily="34" charset="0"/>
              <a:ea typeface="Calibri" panose="020F0502020204030204" pitchFamily="34" charset="0"/>
              <a:cs typeface="Calibri" panose="020F0502020204030204" pitchFamily="34" charset="0"/>
            </a:rPr>
            <a:t>(including conscientious objectors)</a:t>
          </a:r>
          <a:endParaRPr lang="en-US" sz="1900" kern="1200" dirty="0">
            <a:latin typeface="Calibri" panose="020F0502020204030204" pitchFamily="34" charset="0"/>
            <a:ea typeface="Calibri" panose="020F0502020204030204" pitchFamily="34" charset="0"/>
            <a:cs typeface="Calibri" panose="020F0502020204030204" pitchFamily="34" charset="0"/>
          </a:endParaRPr>
        </a:p>
      </dsp:txBody>
      <dsp:txXfrm>
        <a:off x="1057183" y="2290082"/>
        <a:ext cx="9458416" cy="915310"/>
      </dsp:txXfrm>
    </dsp:sp>
    <dsp:sp modelId="{1B520B10-ECE2-4BAE-A058-F03DEC53D0E0}">
      <dsp:nvSpPr>
        <dsp:cNvPr id="0" name=""/>
        <dsp:cNvSpPr/>
      </dsp:nvSpPr>
      <dsp:spPr>
        <a:xfrm>
          <a:off x="0" y="3434221"/>
          <a:ext cx="10515600" cy="915310"/>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712ED7D-23D8-4417-B18C-3CC90E83B3E3}">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33C8A5B-A770-484B-BA34-C9B0B1CE1E8D}">
      <dsp:nvSpPr>
        <dsp:cNvPr id="0" name=""/>
        <dsp:cNvSpPr/>
      </dsp:nvSpPr>
      <dsp:spPr>
        <a:xfrm>
          <a:off x="1057183" y="3434221"/>
          <a:ext cx="9458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44550">
            <a:lnSpc>
              <a:spcPct val="90000"/>
            </a:lnSpc>
            <a:spcBef>
              <a:spcPct val="0"/>
            </a:spcBef>
            <a:spcAft>
              <a:spcPct val="35000"/>
            </a:spcAft>
            <a:buNone/>
          </a:pPr>
          <a:r>
            <a:rPr lang="en-AU" sz="1900" kern="1200" dirty="0">
              <a:latin typeface="Calibri" panose="020F0502020204030204" pitchFamily="34" charset="0"/>
              <a:ea typeface="Calibri" panose="020F0502020204030204" pitchFamily="34" charset="0"/>
              <a:cs typeface="Calibri" panose="020F0502020204030204" pitchFamily="34" charset="0"/>
            </a:rPr>
            <a:t>General Practitioners are a trusted and accessible health information provider</a:t>
          </a:r>
          <a:endParaRPr lang="en-US" sz="1900" kern="1200" dirty="0">
            <a:latin typeface="Calibri" panose="020F0502020204030204" pitchFamily="34" charset="0"/>
            <a:ea typeface="Calibri" panose="020F0502020204030204" pitchFamily="34" charset="0"/>
            <a:cs typeface="Calibri" panose="020F0502020204030204" pitchFamily="34" charset="0"/>
          </a:endParaRPr>
        </a:p>
      </dsp:txBody>
      <dsp:txXfrm>
        <a:off x="1057183" y="3434221"/>
        <a:ext cx="94584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CFFB1-6047-4260-A336-189592B8E7EB}">
      <dsp:nvSpPr>
        <dsp:cNvPr id="0" name=""/>
        <dsp:cNvSpPr/>
      </dsp:nvSpPr>
      <dsp:spPr>
        <a:xfrm>
          <a:off x="1283" y="507350"/>
          <a:ext cx="4505585" cy="2861046"/>
        </a:xfrm>
        <a:prstGeom prst="roundRect">
          <a:avLst>
            <a:gd name="adj" fmla="val 10000"/>
          </a:avLst>
        </a:prstGeom>
        <a:solidFill>
          <a:schemeClr val="bg2">
            <a:lumMod val="75000"/>
          </a:schemeClr>
        </a:solidFill>
        <a:ln>
          <a:noFill/>
        </a:ln>
        <a:effectLst/>
      </dsp:spPr>
      <dsp:style>
        <a:lnRef idx="0">
          <a:scrgbClr r="0" g="0" b="0"/>
        </a:lnRef>
        <a:fillRef idx="3">
          <a:scrgbClr r="0" g="0" b="0"/>
        </a:fillRef>
        <a:effectRef idx="2">
          <a:scrgbClr r="0" g="0" b="0"/>
        </a:effectRef>
        <a:fontRef idx="minor">
          <a:schemeClr val="lt1"/>
        </a:fontRef>
      </dsp:style>
    </dsp:sp>
    <dsp:sp modelId="{9E9CB853-0B6B-4ED2-AB31-2906651532F5}">
      <dsp:nvSpPr>
        <dsp:cNvPr id="0" name=""/>
        <dsp:cNvSpPr/>
      </dsp:nvSpPr>
      <dsp:spPr>
        <a:xfrm>
          <a:off x="501904" y="982940"/>
          <a:ext cx="4505585" cy="2861046"/>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dirty="0">
              <a:latin typeface="Calibri" panose="020F0502020204030204" pitchFamily="34" charset="0"/>
              <a:ea typeface="Calibri" panose="020F0502020204030204" pitchFamily="34" charset="0"/>
              <a:cs typeface="Calibri" panose="020F0502020204030204" pitchFamily="34" charset="0"/>
            </a:rPr>
            <a:t>For many of your patients you will have an existing relationship and understanding of the person’s health issues, social circumstances and end of life preferences that will inform you about when the right time to mention VAD is.</a:t>
          </a:r>
          <a:endParaRPr lang="en-US" sz="2300" kern="1200" dirty="0">
            <a:latin typeface="Calibri" panose="020F0502020204030204" pitchFamily="34" charset="0"/>
            <a:ea typeface="Calibri" panose="020F0502020204030204" pitchFamily="34" charset="0"/>
            <a:cs typeface="Calibri" panose="020F0502020204030204" pitchFamily="34" charset="0"/>
          </a:endParaRPr>
        </a:p>
      </dsp:txBody>
      <dsp:txXfrm>
        <a:off x="585701" y="1066737"/>
        <a:ext cx="4337991" cy="2693452"/>
      </dsp:txXfrm>
    </dsp:sp>
    <dsp:sp modelId="{06BAC9B0-08D2-4609-A919-B48B7E554632}">
      <dsp:nvSpPr>
        <dsp:cNvPr id="0" name=""/>
        <dsp:cNvSpPr/>
      </dsp:nvSpPr>
      <dsp:spPr>
        <a:xfrm>
          <a:off x="5508110" y="507350"/>
          <a:ext cx="4505585" cy="2861046"/>
        </a:xfrm>
        <a:prstGeom prst="roundRect">
          <a:avLst>
            <a:gd name="adj" fmla="val 10000"/>
          </a:avLst>
        </a:prstGeom>
        <a:solidFill>
          <a:schemeClr val="bg2">
            <a:lumMod val="75000"/>
          </a:schemeClr>
        </a:solidFill>
        <a:ln>
          <a:noFill/>
        </a:ln>
        <a:effectLst/>
      </dsp:spPr>
      <dsp:style>
        <a:lnRef idx="0">
          <a:scrgbClr r="0" g="0" b="0"/>
        </a:lnRef>
        <a:fillRef idx="3">
          <a:scrgbClr r="0" g="0" b="0"/>
        </a:fillRef>
        <a:effectRef idx="2">
          <a:scrgbClr r="0" g="0" b="0"/>
        </a:effectRef>
        <a:fontRef idx="minor">
          <a:schemeClr val="lt1"/>
        </a:fontRef>
      </dsp:style>
    </dsp:sp>
    <dsp:sp modelId="{00ACA281-DD48-4BEA-8850-1616ECDA4013}">
      <dsp:nvSpPr>
        <dsp:cNvPr id="0" name=""/>
        <dsp:cNvSpPr/>
      </dsp:nvSpPr>
      <dsp:spPr>
        <a:xfrm>
          <a:off x="6008730" y="982940"/>
          <a:ext cx="4505585" cy="2861046"/>
        </a:xfrm>
        <a:prstGeom prst="roundRect">
          <a:avLst>
            <a:gd name="adj" fmla="val 10000"/>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dirty="0">
              <a:latin typeface="Calibri" panose="020F0502020204030204" pitchFamily="34" charset="0"/>
              <a:ea typeface="Calibri" panose="020F0502020204030204" pitchFamily="34" charset="0"/>
              <a:cs typeface="Calibri" panose="020F0502020204030204" pitchFamily="34" charset="0"/>
            </a:rPr>
            <a:t>If not then ask yourself - would I be surprised if this person where to die in the next 12 months? If the answer is yes then it might be appropriate to mention VAD in the context of discussing the person’s overall care. </a:t>
          </a:r>
          <a:endParaRPr lang="en-US" sz="2300" kern="1200" dirty="0">
            <a:latin typeface="Calibri" panose="020F0502020204030204" pitchFamily="34" charset="0"/>
            <a:ea typeface="Calibri" panose="020F0502020204030204" pitchFamily="34" charset="0"/>
            <a:cs typeface="Calibri" panose="020F0502020204030204" pitchFamily="34" charset="0"/>
          </a:endParaRPr>
        </a:p>
      </dsp:txBody>
      <dsp:txXfrm>
        <a:off x="6092527" y="1066737"/>
        <a:ext cx="4337991" cy="26934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894698-302F-47D8-BB7D-43CEA3C0A422}">
      <dsp:nvSpPr>
        <dsp:cNvPr id="0" name=""/>
        <dsp:cNvSpPr/>
      </dsp:nvSpPr>
      <dsp:spPr>
        <a:xfrm>
          <a:off x="0" y="0"/>
          <a:ext cx="10439400" cy="88803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AU" sz="2300" kern="1200"/>
            <a:t>A person’s access to care and treatment must not change or be compromised due to their decision to ask questions about or access voluntary assisted dying</a:t>
          </a:r>
        </a:p>
      </dsp:txBody>
      <dsp:txXfrm>
        <a:off x="43350" y="43350"/>
        <a:ext cx="10352700" cy="80133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9C4E20C-2077-4B24-9105-C705A577625C}"/>
              </a:ext>
            </a:extLst>
          </p:cNvPr>
          <p:cNvSpPr>
            <a:spLocks noGrp="1"/>
          </p:cNvSpPr>
          <p:nvPr>
            <p:ph type="hdr" sz="quarter"/>
          </p:nvPr>
        </p:nvSpPr>
        <p:spPr>
          <a:xfrm>
            <a:off x="0" y="1"/>
            <a:ext cx="2946400" cy="498395"/>
          </a:xfrm>
          <a:prstGeom prst="rect">
            <a:avLst/>
          </a:prstGeom>
        </p:spPr>
        <p:txBody>
          <a:bodyPr vert="horz" lIns="91440" tIns="45720" rIns="91440" bIns="45720" rtlCol="0"/>
          <a:lstStyle>
            <a:lvl1pPr algn="l">
              <a:defRPr sz="1200"/>
            </a:lvl1pPr>
          </a:lstStyle>
          <a:p>
            <a:r>
              <a:rPr lang="en-AU" dirty="0"/>
              <a:t>ACP Week Forum</a:t>
            </a:r>
          </a:p>
          <a:p>
            <a:r>
              <a:rPr lang="en-AU" dirty="0"/>
              <a:t>23 March 2023</a:t>
            </a:r>
          </a:p>
        </p:txBody>
      </p:sp>
      <p:sp>
        <p:nvSpPr>
          <p:cNvPr id="3" name="Date Placeholder 2">
            <a:extLst>
              <a:ext uri="{FF2B5EF4-FFF2-40B4-BE49-F238E27FC236}">
                <a16:creationId xmlns:a16="http://schemas.microsoft.com/office/drawing/2014/main" id="{0D24B504-E1C6-45B3-AA21-C64C38F56DB6}"/>
              </a:ext>
            </a:extLst>
          </p:cNvPr>
          <p:cNvSpPr>
            <a:spLocks noGrp="1"/>
          </p:cNvSpPr>
          <p:nvPr>
            <p:ph type="dt" sz="quarter" idx="1"/>
          </p:nvPr>
        </p:nvSpPr>
        <p:spPr>
          <a:xfrm>
            <a:off x="3849688" y="1"/>
            <a:ext cx="2946400" cy="498395"/>
          </a:xfrm>
          <a:prstGeom prst="rect">
            <a:avLst/>
          </a:prstGeom>
        </p:spPr>
        <p:txBody>
          <a:bodyPr vert="horz" lIns="91440" tIns="45720" rIns="91440" bIns="45720" rtlCol="0"/>
          <a:lstStyle>
            <a:lvl1pPr algn="r">
              <a:defRPr sz="1200"/>
            </a:lvl1pPr>
          </a:lstStyle>
          <a:p>
            <a:fld id="{F8CF10A4-7435-48FA-B1E5-CF634302C8F0}" type="datetimeFigureOut">
              <a:rPr lang="en-AU" smtClean="0"/>
              <a:t>22/07/2025</a:t>
            </a:fld>
            <a:endParaRPr lang="en-AU"/>
          </a:p>
        </p:txBody>
      </p:sp>
      <p:sp>
        <p:nvSpPr>
          <p:cNvPr id="4" name="Footer Placeholder 3">
            <a:extLst>
              <a:ext uri="{FF2B5EF4-FFF2-40B4-BE49-F238E27FC236}">
                <a16:creationId xmlns:a16="http://schemas.microsoft.com/office/drawing/2014/main" id="{008BE9A6-AF90-404E-8C8C-90F4770821E2}"/>
              </a:ext>
            </a:extLst>
          </p:cNvPr>
          <p:cNvSpPr>
            <a:spLocks noGrp="1"/>
          </p:cNvSpPr>
          <p:nvPr>
            <p:ph type="ftr" sz="quarter" idx="2"/>
          </p:nvPr>
        </p:nvSpPr>
        <p:spPr>
          <a:xfrm>
            <a:off x="0" y="9428243"/>
            <a:ext cx="2946400" cy="498395"/>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a:extLst>
              <a:ext uri="{FF2B5EF4-FFF2-40B4-BE49-F238E27FC236}">
                <a16:creationId xmlns:a16="http://schemas.microsoft.com/office/drawing/2014/main" id="{972AAB3B-B448-4205-A984-3FED7E41FE2B}"/>
              </a:ext>
            </a:extLst>
          </p:cNvPr>
          <p:cNvSpPr>
            <a:spLocks noGrp="1"/>
          </p:cNvSpPr>
          <p:nvPr>
            <p:ph type="sldNum" sz="quarter" idx="3"/>
          </p:nvPr>
        </p:nvSpPr>
        <p:spPr>
          <a:xfrm>
            <a:off x="3849688" y="9428243"/>
            <a:ext cx="2946400" cy="498395"/>
          </a:xfrm>
          <a:prstGeom prst="rect">
            <a:avLst/>
          </a:prstGeom>
        </p:spPr>
        <p:txBody>
          <a:bodyPr vert="horz" lIns="91440" tIns="45720" rIns="91440" bIns="45720" rtlCol="0" anchor="b"/>
          <a:lstStyle>
            <a:lvl1pPr algn="r">
              <a:defRPr sz="1200"/>
            </a:lvl1pPr>
          </a:lstStyle>
          <a:p>
            <a:fld id="{8F76785B-0461-4328-AF04-AB786FAAD0C4}" type="slidenum">
              <a:rPr lang="en-AU" smtClean="0"/>
              <a:t>‹#›</a:t>
            </a:fld>
            <a:endParaRPr lang="en-AU"/>
          </a:p>
        </p:txBody>
      </p:sp>
    </p:spTree>
    <p:extLst>
      <p:ext uri="{BB962C8B-B14F-4D97-AF65-F5344CB8AC3E}">
        <p14:creationId xmlns:p14="http://schemas.microsoft.com/office/powerpoint/2010/main" val="12834418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5659" cy="498055"/>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50444" y="1"/>
            <a:ext cx="2945659" cy="498055"/>
          </a:xfrm>
          <a:prstGeom prst="rect">
            <a:avLst/>
          </a:prstGeom>
        </p:spPr>
        <p:txBody>
          <a:bodyPr vert="horz" lIns="91440" tIns="45720" rIns="91440" bIns="45720" rtlCol="0"/>
          <a:lstStyle>
            <a:lvl1pPr algn="r">
              <a:defRPr sz="1200"/>
            </a:lvl1pPr>
          </a:lstStyle>
          <a:p>
            <a:fld id="{F9360219-0689-4FDB-9DF1-763ABD0BE091}" type="datetimeFigureOut">
              <a:rPr lang="en-AU" smtClean="0"/>
              <a:t>22/07/2025</a:t>
            </a:fld>
            <a:endParaRPr lang="en-AU"/>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79768" y="4777195"/>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28584"/>
            <a:ext cx="2945659" cy="498054"/>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50444" y="9428584"/>
            <a:ext cx="2945659" cy="498054"/>
          </a:xfrm>
          <a:prstGeom prst="rect">
            <a:avLst/>
          </a:prstGeom>
        </p:spPr>
        <p:txBody>
          <a:bodyPr vert="horz" lIns="91440" tIns="45720" rIns="91440" bIns="45720" rtlCol="0" anchor="b"/>
          <a:lstStyle>
            <a:lvl1pPr algn="r">
              <a:defRPr sz="1200"/>
            </a:lvl1pPr>
          </a:lstStyle>
          <a:p>
            <a:fld id="{F6E1C56A-4D07-4F10-B8FF-0E1C1E3CF26B}" type="slidenum">
              <a:rPr lang="en-AU" smtClean="0"/>
              <a:t>‹#›</a:t>
            </a:fld>
            <a:endParaRPr lang="en-AU"/>
          </a:p>
        </p:txBody>
      </p:sp>
    </p:spTree>
    <p:extLst>
      <p:ext uri="{BB962C8B-B14F-4D97-AF65-F5344CB8AC3E}">
        <p14:creationId xmlns:p14="http://schemas.microsoft.com/office/powerpoint/2010/main" val="36162827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B21B1F0-A555-8442-86D5-0B609F0F9058}" type="slidenum">
              <a:rPr lang="en-US" smtClean="0"/>
              <a:t>1</a:t>
            </a:fld>
            <a:endParaRPr lang="en-US"/>
          </a:p>
        </p:txBody>
      </p:sp>
    </p:spTree>
    <p:extLst>
      <p:ext uri="{BB962C8B-B14F-4D97-AF65-F5344CB8AC3E}">
        <p14:creationId xmlns:p14="http://schemas.microsoft.com/office/powerpoint/2010/main" val="2886395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6E1C56A-4D07-4F10-B8FF-0E1C1E3CF26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5604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58A2BE-70FF-4563-A0A3-1C20E7270A44}"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18667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1C56A-4D07-4F10-B8FF-0E1C1E3CF26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3888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057275"/>
            <a:ext cx="5953125" cy="3349625"/>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AU" dirty="0"/>
          </a:p>
        </p:txBody>
      </p:sp>
      <p:sp>
        <p:nvSpPr>
          <p:cNvPr id="4" name="Slide Number Placeholder 3"/>
          <p:cNvSpPr>
            <a:spLocks noGrp="1"/>
          </p:cNvSpPr>
          <p:nvPr>
            <p:ph type="sldNum" sz="quarter" idx="5"/>
          </p:nvPr>
        </p:nvSpPr>
        <p:spPr/>
        <p:txBody>
          <a:bodyPr/>
          <a:lstStyle/>
          <a:p>
            <a:fld id="{F6E1C56A-4D07-4F10-B8FF-0E1C1E3CF26B}" type="slidenum">
              <a:rPr lang="en-AU" smtClean="0"/>
              <a:t>6</a:t>
            </a:fld>
            <a:endParaRPr lang="en-AU"/>
          </a:p>
        </p:txBody>
      </p:sp>
    </p:spTree>
    <p:extLst>
      <p:ext uri="{BB962C8B-B14F-4D97-AF65-F5344CB8AC3E}">
        <p14:creationId xmlns:p14="http://schemas.microsoft.com/office/powerpoint/2010/main" val="3950954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panose="020F0502020204030204"/>
              </a:rPr>
              <a:t>The cornerstone of access is the eligibility criteria. </a:t>
            </a:r>
          </a:p>
          <a:p>
            <a:endParaRPr lang="en-US" dirty="0">
              <a:cs typeface="Calibri" panose="020F0502020204030204"/>
            </a:endParaRPr>
          </a:p>
          <a:p>
            <a:r>
              <a:rPr lang="en-US" dirty="0">
                <a:cs typeface="Calibri" panose="020F0502020204030204"/>
              </a:rPr>
              <a:t>A person must be an Australian citizen, a resident for the </a:t>
            </a:r>
            <a:r>
              <a:rPr lang="en-US" dirty="0" err="1">
                <a:cs typeface="Calibri" panose="020F0502020204030204"/>
              </a:rPr>
              <a:t>preceeding</a:t>
            </a:r>
            <a:r>
              <a:rPr lang="en-US" dirty="0">
                <a:cs typeface="Calibri" panose="020F0502020204030204"/>
              </a:rPr>
              <a:t> 3 years or a NZ citizen with a special category visa, AND have been a resident of Queensland for the </a:t>
            </a:r>
            <a:r>
              <a:rPr lang="en-US" dirty="0" err="1">
                <a:cs typeface="Calibri" panose="020F0502020204030204"/>
              </a:rPr>
              <a:t>preceeding</a:t>
            </a:r>
            <a:r>
              <a:rPr lang="en-US" dirty="0">
                <a:cs typeface="Calibri" panose="020F0502020204030204"/>
              </a:rPr>
              <a:t> 12 months.</a:t>
            </a:r>
          </a:p>
          <a:p>
            <a:endParaRPr lang="en-US" dirty="0">
              <a:cs typeface="Calibri" panose="020F0502020204030204"/>
            </a:endParaRPr>
          </a:p>
          <a:p>
            <a:r>
              <a:rPr lang="en-US" dirty="0">
                <a:cs typeface="Calibri" panose="020F0502020204030204"/>
              </a:rPr>
              <a:t>There is an ability to seek an exemption from either the </a:t>
            </a:r>
            <a:r>
              <a:rPr lang="en-US" dirty="0" err="1">
                <a:cs typeface="Calibri" panose="020F0502020204030204"/>
              </a:rPr>
              <a:t>Austn</a:t>
            </a:r>
            <a:r>
              <a:rPr lang="en-US" dirty="0">
                <a:cs typeface="Calibri" panose="020F0502020204030204"/>
              </a:rPr>
              <a:t> or Qld residency requirements, from QH, if the person has substantial connection to Qld and on compassionate grounds.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B21B1F0-A555-8442-86D5-0B609F0F905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52357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Can either talk through the diagram or refer people to the QH website for </a:t>
            </a:r>
            <a:r>
              <a:rPr lang="en-AU"/>
              <a:t>more information </a:t>
            </a:r>
          </a:p>
        </p:txBody>
      </p:sp>
      <p:sp>
        <p:nvSpPr>
          <p:cNvPr id="4" name="Slide Number Placeholder 3"/>
          <p:cNvSpPr>
            <a:spLocks noGrp="1"/>
          </p:cNvSpPr>
          <p:nvPr>
            <p:ph type="sldNum" sz="quarter" idx="5"/>
          </p:nvPr>
        </p:nvSpPr>
        <p:spPr/>
        <p:txBody>
          <a:bodyPr/>
          <a:lstStyle/>
          <a:p>
            <a:fld id="{F6E1C56A-4D07-4F10-B8FF-0E1C1E3CF26B}" type="slidenum">
              <a:rPr lang="en-AU" smtClean="0"/>
              <a:t>10</a:t>
            </a:fld>
            <a:endParaRPr lang="en-AU"/>
          </a:p>
        </p:txBody>
      </p:sp>
    </p:spTree>
    <p:extLst>
      <p:ext uri="{BB962C8B-B14F-4D97-AF65-F5344CB8AC3E}">
        <p14:creationId xmlns:p14="http://schemas.microsoft.com/office/powerpoint/2010/main" val="25550581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E1C56A-4D07-4F10-B8FF-0E1C1E3CF26B}" type="slidenum">
              <a:rPr kumimoji="0" lang="en-A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3339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mandatory training consists </a:t>
            </a:r>
            <a:r>
              <a:rPr lang="en-AU"/>
              <a:t>of 11 </a:t>
            </a:r>
            <a:r>
              <a:rPr lang="en-AU" dirty="0"/>
              <a:t>self-paced modules with an open book test at the end – need to </a:t>
            </a:r>
            <a:r>
              <a:rPr lang="en-AU"/>
              <a:t>get 90% </a:t>
            </a:r>
            <a:r>
              <a:rPr lang="en-AU" dirty="0"/>
              <a:t>correct</a:t>
            </a:r>
          </a:p>
          <a:p>
            <a:endParaRPr lang="en-AU" dirty="0"/>
          </a:p>
          <a:p>
            <a:r>
              <a:rPr lang="en-AU" dirty="0"/>
              <a:t>Education module for non-authorised clinicians explaining the process and lawful requirements</a:t>
            </a:r>
          </a:p>
        </p:txBody>
      </p:sp>
      <p:sp>
        <p:nvSpPr>
          <p:cNvPr id="4" name="Slide Number Placeholder 3"/>
          <p:cNvSpPr>
            <a:spLocks noGrp="1"/>
          </p:cNvSpPr>
          <p:nvPr>
            <p:ph type="sldNum" sz="quarter" idx="5"/>
          </p:nvPr>
        </p:nvSpPr>
        <p:spPr/>
        <p:txBody>
          <a:bodyPr/>
          <a:lstStyle/>
          <a:p>
            <a:fld id="{FB21B1F0-A555-8442-86D5-0B609F0F9058}" type="slidenum">
              <a:rPr lang="en-US" smtClean="0"/>
              <a:t>13</a:t>
            </a:fld>
            <a:endParaRPr lang="en-US" dirty="0"/>
          </a:p>
        </p:txBody>
      </p:sp>
    </p:spTree>
    <p:extLst>
      <p:ext uri="{BB962C8B-B14F-4D97-AF65-F5344CB8AC3E}">
        <p14:creationId xmlns:p14="http://schemas.microsoft.com/office/powerpoint/2010/main" val="3865145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Explain</a:t>
            </a:r>
          </a:p>
        </p:txBody>
      </p:sp>
      <p:sp>
        <p:nvSpPr>
          <p:cNvPr id="4" name="Slide Number Placeholder 3"/>
          <p:cNvSpPr>
            <a:spLocks noGrp="1"/>
          </p:cNvSpPr>
          <p:nvPr>
            <p:ph type="sldNum" sz="quarter" idx="5"/>
          </p:nvPr>
        </p:nvSpPr>
        <p:spPr/>
        <p:txBody>
          <a:bodyPr/>
          <a:lstStyle/>
          <a:p>
            <a:fld id="{F51F28EB-2FD9-48BF-92AA-55AADE98C137}" type="slidenum">
              <a:rPr lang="en-AU" smtClean="0"/>
              <a:t>14</a:t>
            </a:fld>
            <a:endParaRPr lang="en-AU" dirty="0"/>
          </a:p>
        </p:txBody>
      </p:sp>
    </p:spTree>
    <p:extLst>
      <p:ext uri="{BB962C8B-B14F-4D97-AF65-F5344CB8AC3E}">
        <p14:creationId xmlns:p14="http://schemas.microsoft.com/office/powerpoint/2010/main" val="390934708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AD041A27-29E3-284D-B56D-8E053D64F6A9}"/>
              </a:ext>
            </a:extLst>
          </p:cNvPr>
          <p:cNvPicPr>
            <a:picLocks noChangeAspect="1"/>
          </p:cNvPicPr>
          <p:nvPr userDrawn="1"/>
        </p:nvPicPr>
        <p:blipFill>
          <a:blip r:embed="rId2"/>
          <a:stretch>
            <a:fillRect/>
          </a:stretch>
        </p:blipFill>
        <p:spPr>
          <a:xfrm>
            <a:off x="-43204" y="0"/>
            <a:ext cx="12278408" cy="6909780"/>
          </a:xfrm>
          <a:prstGeom prst="rect">
            <a:avLst/>
          </a:prstGeom>
        </p:spPr>
      </p:pic>
      <p:sp>
        <p:nvSpPr>
          <p:cNvPr id="2" name="Title 1"/>
          <p:cNvSpPr>
            <a:spLocks noGrp="1"/>
          </p:cNvSpPr>
          <p:nvPr>
            <p:ph type="ctrTitle" hasCustomPrompt="1"/>
          </p:nvPr>
        </p:nvSpPr>
        <p:spPr>
          <a:xfrm>
            <a:off x="1512849" y="1746821"/>
            <a:ext cx="9144000" cy="2387600"/>
          </a:xfrm>
        </p:spPr>
        <p:txBody>
          <a:bodyPr anchor="b"/>
          <a:lstStyle>
            <a:lvl1pPr algn="ctr">
              <a:defRPr sz="6000"/>
            </a:lvl1pPr>
          </a:lstStyle>
          <a:p>
            <a:r>
              <a:rPr lang="en-GB"/>
              <a:t>Click to edit VAD presentation title</a:t>
            </a:r>
            <a:endParaRPr lang="en-US"/>
          </a:p>
        </p:txBody>
      </p:sp>
      <p:sp>
        <p:nvSpPr>
          <p:cNvPr id="3" name="Subtitle 2"/>
          <p:cNvSpPr>
            <a:spLocks noGrp="1"/>
          </p:cNvSpPr>
          <p:nvPr>
            <p:ph type="subTitle" idx="1" hasCustomPrompt="1"/>
          </p:nvPr>
        </p:nvSpPr>
        <p:spPr>
          <a:xfrm>
            <a:off x="1512849" y="4226496"/>
            <a:ext cx="9144000" cy="601976"/>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VAD presentation subtitle</a:t>
            </a:r>
            <a:endParaRPr lang="en-US"/>
          </a:p>
        </p:txBody>
      </p:sp>
    </p:spTree>
    <p:extLst>
      <p:ext uri="{BB962C8B-B14F-4D97-AF65-F5344CB8AC3E}">
        <p14:creationId xmlns:p14="http://schemas.microsoft.com/office/powerpoint/2010/main" val="1337622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36E1270-649C-A946-BF41-D8B057BAE356}"/>
              </a:ext>
            </a:extLst>
          </p:cNvPr>
          <p:cNvSpPr txBox="1">
            <a:spLocks/>
          </p:cNvSpPr>
          <p:nvPr userDrawn="1"/>
        </p:nvSpPr>
        <p:spPr>
          <a:xfrm flipH="1">
            <a:off x="166869" y="6356350"/>
            <a:ext cx="73419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277961-0FAC-A249-9D6D-4F9D04376476}" type="slidenum">
              <a:rPr lang="en-US" smtClean="0"/>
              <a:pPr/>
              <a:t>‹#›</a:t>
            </a:fld>
            <a:endParaRPr lang="en-US"/>
          </a:p>
        </p:txBody>
      </p:sp>
      <p:sp>
        <p:nvSpPr>
          <p:cNvPr id="6" name="Footer Placeholder 4">
            <a:extLst>
              <a:ext uri="{FF2B5EF4-FFF2-40B4-BE49-F238E27FC236}">
                <a16:creationId xmlns:a16="http://schemas.microsoft.com/office/drawing/2014/main" id="{978584BE-8CED-6745-9308-5D5693BD0EF3}"/>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3871557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4"/>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accent4"/>
                </a:solidFill>
              </a:defRPr>
            </a:lvl1pPr>
            <a:lvl2pPr>
              <a:defRPr sz="2800">
                <a:solidFill>
                  <a:schemeClr val="accent1"/>
                </a:solidFill>
              </a:defRPr>
            </a:lvl2pPr>
            <a:lvl3pPr>
              <a:defRPr sz="2400">
                <a:solidFill>
                  <a:schemeClr val="accent5"/>
                </a:solidFill>
              </a:defRPr>
            </a:lvl3pPr>
            <a:lvl4pPr>
              <a:defRPr sz="2000"/>
            </a:lvl4pPr>
            <a:lvl5pPr>
              <a:defRPr sz="2000">
                <a:solidFill>
                  <a:schemeClr val="accent5"/>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0E40B477-BA33-C74C-83D4-B429AC4E1D51}"/>
              </a:ext>
            </a:extLst>
          </p:cNvPr>
          <p:cNvSpPr txBox="1">
            <a:spLocks/>
          </p:cNvSpPr>
          <p:nvPr userDrawn="1"/>
        </p:nvSpPr>
        <p:spPr>
          <a:xfrm flipH="1">
            <a:off x="166869" y="6356350"/>
            <a:ext cx="73419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277961-0FAC-A249-9D6D-4F9D04376476}" type="slidenum">
              <a:rPr lang="en-US" smtClean="0"/>
              <a:pPr/>
              <a:t>‹#›</a:t>
            </a:fld>
            <a:endParaRPr lang="en-US"/>
          </a:p>
        </p:txBody>
      </p:sp>
      <p:sp>
        <p:nvSpPr>
          <p:cNvPr id="9" name="Footer Placeholder 4">
            <a:extLst>
              <a:ext uri="{FF2B5EF4-FFF2-40B4-BE49-F238E27FC236}">
                <a16:creationId xmlns:a16="http://schemas.microsoft.com/office/drawing/2014/main" id="{ED65936F-688B-3541-ACDD-56596F5DF97F}"/>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3955862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D8798C23-5A35-6448-8632-470047C74C3B}"/>
              </a:ext>
            </a:extLst>
          </p:cNvPr>
          <p:cNvSpPr txBox="1">
            <a:spLocks/>
          </p:cNvSpPr>
          <p:nvPr userDrawn="1"/>
        </p:nvSpPr>
        <p:spPr>
          <a:xfrm flipH="1">
            <a:off x="166869" y="6356350"/>
            <a:ext cx="73419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277961-0FAC-A249-9D6D-4F9D04376476}" type="slidenum">
              <a:rPr lang="en-US" smtClean="0"/>
              <a:pPr/>
              <a:t>‹#›</a:t>
            </a:fld>
            <a:endParaRPr lang="en-US"/>
          </a:p>
        </p:txBody>
      </p:sp>
      <p:sp>
        <p:nvSpPr>
          <p:cNvPr id="9" name="Footer Placeholder 4">
            <a:extLst>
              <a:ext uri="{FF2B5EF4-FFF2-40B4-BE49-F238E27FC236}">
                <a16:creationId xmlns:a16="http://schemas.microsoft.com/office/drawing/2014/main" id="{7732863C-14C3-5741-908B-8EF8DB4A22E9}"/>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36425786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hapter Titl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7B035-5394-E945-94D0-0309402CCA5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CADE5AC8-7108-1347-A22C-3C38BADCF006}"/>
              </a:ext>
            </a:extLst>
          </p:cNvPr>
          <p:cNvSpPr>
            <a:spLocks noGrp="1"/>
          </p:cNvSpPr>
          <p:nvPr>
            <p:ph type="body" idx="1"/>
          </p:nvPr>
        </p:nvSpPr>
        <p:spPr>
          <a:xfrm>
            <a:off x="831851" y="4051079"/>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1">
            <a:extLst>
              <a:ext uri="{FF2B5EF4-FFF2-40B4-BE49-F238E27FC236}">
                <a16:creationId xmlns:a16="http://schemas.microsoft.com/office/drawing/2014/main" id="{5759E793-6FF5-F546-B21B-67735E3BF928}"/>
              </a:ext>
            </a:extLst>
          </p:cNvPr>
          <p:cNvSpPr>
            <a:spLocks noGrp="1"/>
          </p:cNvSpPr>
          <p:nvPr>
            <p:ph type="ctrTitle" hasCustomPrompt="1"/>
          </p:nvPr>
        </p:nvSpPr>
        <p:spPr>
          <a:xfrm>
            <a:off x="831851" y="1468352"/>
            <a:ext cx="10515600" cy="2387600"/>
          </a:xfrm>
        </p:spPr>
        <p:txBody>
          <a:bodyPr anchor="b"/>
          <a:lstStyle>
            <a:lvl1pPr algn="l">
              <a:defRPr sz="60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a:t>
            </a:r>
            <a:br>
              <a:rPr lang="en-US"/>
            </a:br>
            <a:r>
              <a:rPr lang="en-US"/>
              <a:t>Chapter title</a:t>
            </a:r>
          </a:p>
        </p:txBody>
      </p:sp>
      <p:sp>
        <p:nvSpPr>
          <p:cNvPr id="5" name="Footer Placeholder 4">
            <a:extLst>
              <a:ext uri="{FF2B5EF4-FFF2-40B4-BE49-F238E27FC236}">
                <a16:creationId xmlns:a16="http://schemas.microsoft.com/office/drawing/2014/main" id="{2A12B06E-6BB4-A34E-AEA6-8742BA484699}"/>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B5824F26-23CC-8F41-B540-CDB1AAD3AD2B}"/>
              </a:ext>
            </a:extLst>
          </p:cNvPr>
          <p:cNvSpPr>
            <a:spLocks noGrp="1"/>
          </p:cNvSpPr>
          <p:nvPr>
            <p:ph type="sldNum" sz="quarter" idx="11"/>
          </p:nvPr>
        </p:nvSpPr>
        <p:spPr/>
        <p:txBody>
          <a:bodyPr/>
          <a:lstStyle/>
          <a:p>
            <a:fld id="{4DC4ADA5-6372-8E44-AF67-BE10CE1EBE1B}" type="slidenum">
              <a:rPr lang="en-US" smtClean="0"/>
              <a:pPr/>
              <a:t>‹#›</a:t>
            </a:fld>
            <a:endParaRPr lang="en-US"/>
          </a:p>
        </p:txBody>
      </p:sp>
    </p:spTree>
    <p:extLst>
      <p:ext uri="{BB962C8B-B14F-4D97-AF65-F5344CB8AC3E}">
        <p14:creationId xmlns:p14="http://schemas.microsoft.com/office/powerpoint/2010/main" val="303654969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lank 2">
    <p:bg>
      <p:bgPr>
        <a:solidFill>
          <a:srgbClr val="0C3256"/>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6638813F-EDC6-DF46-BD54-EEACA8878BB7}"/>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94C36ABE-F096-7541-B45E-8EE95C6CB6B6}"/>
              </a:ext>
            </a:extLst>
          </p:cNvPr>
          <p:cNvSpPr>
            <a:spLocks noGrp="1"/>
          </p:cNvSpPr>
          <p:nvPr>
            <p:ph type="sldNum" sz="quarter" idx="11"/>
          </p:nvPr>
        </p:nvSpPr>
        <p:spPr/>
        <p:txBody>
          <a:bodyPr/>
          <a:lstStyle/>
          <a:p>
            <a:fld id="{4DC4ADA5-6372-8E44-AF67-BE10CE1EBE1B}" type="slidenum">
              <a:rPr lang="en-US" smtClean="0"/>
              <a:pPr/>
              <a:t>‹#›</a:t>
            </a:fld>
            <a:endParaRPr lang="en-US"/>
          </a:p>
        </p:txBody>
      </p:sp>
    </p:spTree>
    <p:extLst>
      <p:ext uri="{BB962C8B-B14F-4D97-AF65-F5344CB8AC3E}">
        <p14:creationId xmlns:p14="http://schemas.microsoft.com/office/powerpoint/2010/main" val="1467459126"/>
      </p:ext>
    </p:extLst>
  </p:cSld>
  <p:clrMapOvr>
    <a:overrideClrMapping bg1="dk1" tx1="lt1" bg2="dk2" tx2="lt2" accent1="accent1" accent2="accent2" accent3="accent3" accent4="accent4" accent5="accent5" accent6="accent6" hlink="hlink" folHlink="folHlink"/>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hree Bar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279961"/>
            <a:ext cx="10363200" cy="817561"/>
          </a:xfrm>
        </p:spPr>
        <p:txBody>
          <a:bodyPr/>
          <a:lstStyle/>
          <a:p>
            <a:r>
              <a:rPr lang="en-US"/>
              <a:t>Click to edit Master title style</a:t>
            </a:r>
          </a:p>
        </p:txBody>
      </p:sp>
      <p:sp>
        <p:nvSpPr>
          <p:cNvPr id="4" name="Picture Placeholder 3"/>
          <p:cNvSpPr>
            <a:spLocks noGrp="1"/>
          </p:cNvSpPr>
          <p:nvPr>
            <p:ph type="pic" sz="quarter" idx="10"/>
          </p:nvPr>
        </p:nvSpPr>
        <p:spPr>
          <a:xfrm>
            <a:off x="914400" y="1397000"/>
            <a:ext cx="3328416" cy="2644068"/>
          </a:xfrm>
          <a:solidFill>
            <a:schemeClr val="bg1">
              <a:lumMod val="95000"/>
            </a:schemeClr>
          </a:solidFill>
        </p:spPr>
        <p:txBody>
          <a:bodyPr vert="horz" lIns="0" tIns="0" rIns="0" bIns="0" rtlCol="0" anchor="ctr">
            <a:normAutofit/>
          </a:bodyPr>
          <a:lstStyle>
            <a:lvl1pPr>
              <a:defRPr lang="en-US" sz="1400" dirty="0"/>
            </a:lvl1pPr>
          </a:lstStyle>
          <a:p>
            <a:pPr marL="0" lvl="0" indent="0" algn="ctr">
              <a:buNone/>
            </a:pPr>
            <a:endParaRPr lang="en-US"/>
          </a:p>
        </p:txBody>
      </p:sp>
      <p:sp>
        <p:nvSpPr>
          <p:cNvPr id="5" name="Picture Placeholder 3"/>
          <p:cNvSpPr>
            <a:spLocks noGrp="1"/>
          </p:cNvSpPr>
          <p:nvPr>
            <p:ph type="pic" sz="quarter" idx="11"/>
          </p:nvPr>
        </p:nvSpPr>
        <p:spPr>
          <a:xfrm>
            <a:off x="4431792"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6" name="Picture Placeholder 3"/>
          <p:cNvSpPr>
            <a:spLocks noGrp="1"/>
          </p:cNvSpPr>
          <p:nvPr>
            <p:ph type="pic" sz="quarter" idx="12"/>
          </p:nvPr>
        </p:nvSpPr>
        <p:spPr>
          <a:xfrm>
            <a:off x="7949184" y="1397000"/>
            <a:ext cx="3328416" cy="2644068"/>
          </a:xfrm>
          <a:solidFill>
            <a:schemeClr val="bg1">
              <a:lumMod val="95000"/>
            </a:schemeClr>
          </a:solidFill>
        </p:spPr>
        <p:txBody>
          <a:bodyPr vert="horz" lIns="0" tIns="0" rIns="0" bIns="0" rtlCol="0" anchor="ctr">
            <a:normAutofit/>
          </a:bodyPr>
          <a:lstStyle>
            <a:lvl1pPr>
              <a:defRPr lang="en-US" sz="1400"/>
            </a:lvl1pPr>
          </a:lstStyle>
          <a:p>
            <a:pPr marL="0" lvl="0" indent="0" algn="ctr">
              <a:buNone/>
            </a:pPr>
            <a:endParaRPr lang="en-US"/>
          </a:p>
        </p:txBody>
      </p:sp>
      <p:sp>
        <p:nvSpPr>
          <p:cNvPr id="9" name="Text Placeholder 7"/>
          <p:cNvSpPr>
            <a:spLocks noGrp="1"/>
          </p:cNvSpPr>
          <p:nvPr>
            <p:ph type="body" sz="quarter" idx="21"/>
          </p:nvPr>
        </p:nvSpPr>
        <p:spPr>
          <a:xfrm>
            <a:off x="914400" y="2982317"/>
            <a:ext cx="3328416" cy="1058751"/>
          </a:xfrm>
          <a:solidFill>
            <a:schemeClr val="accent1">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a:t>Click to edit Master text styles</a:t>
            </a:r>
          </a:p>
          <a:p>
            <a:pPr lvl="1"/>
            <a:r>
              <a:rPr lang="en-US"/>
              <a:t>Second level</a:t>
            </a:r>
          </a:p>
        </p:txBody>
      </p:sp>
      <p:sp>
        <p:nvSpPr>
          <p:cNvPr id="10" name="Text Placeholder 7"/>
          <p:cNvSpPr>
            <a:spLocks noGrp="1"/>
          </p:cNvSpPr>
          <p:nvPr>
            <p:ph type="body" sz="quarter" idx="22"/>
          </p:nvPr>
        </p:nvSpPr>
        <p:spPr>
          <a:xfrm>
            <a:off x="4431792" y="2982317"/>
            <a:ext cx="3328416" cy="1058751"/>
          </a:xfrm>
          <a:solidFill>
            <a:schemeClr val="accent4">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a:t>Click to edit Master text styles</a:t>
            </a:r>
          </a:p>
          <a:p>
            <a:pPr lvl="1"/>
            <a:r>
              <a:rPr lang="en-US"/>
              <a:t>Second level</a:t>
            </a:r>
          </a:p>
        </p:txBody>
      </p:sp>
      <p:sp>
        <p:nvSpPr>
          <p:cNvPr id="14" name="Text Placeholder 7"/>
          <p:cNvSpPr>
            <a:spLocks noGrp="1"/>
          </p:cNvSpPr>
          <p:nvPr>
            <p:ph type="body" sz="quarter" idx="23"/>
          </p:nvPr>
        </p:nvSpPr>
        <p:spPr>
          <a:xfrm>
            <a:off x="7949184" y="2982317"/>
            <a:ext cx="3328416" cy="1058751"/>
          </a:xfrm>
          <a:solidFill>
            <a:schemeClr val="bg2">
              <a:alpha val="80000"/>
            </a:schemeClr>
          </a:solidFill>
        </p:spPr>
        <p:txBody>
          <a:bodyPr lIns="182880" tIns="91440" rIns="182880" bIns="91440" anchor="b" anchorCtr="0">
            <a:spAutoFit/>
          </a:bodyPr>
          <a:lstStyle>
            <a:lvl1pPr marL="0" indent="0">
              <a:buNone/>
              <a:defRPr sz="2000">
                <a:solidFill>
                  <a:srgbClr val="FFFFFF"/>
                </a:solidFill>
              </a:defRPr>
            </a:lvl1pPr>
            <a:lvl2pPr marL="0" indent="0">
              <a:buFont typeface="Arial" panose="020B0604020202020204" pitchFamily="34" charset="0"/>
              <a:buNone/>
              <a:defRPr sz="1400">
                <a:solidFill>
                  <a:srgbClr val="FFFFFF"/>
                </a:solidFill>
              </a:defRPr>
            </a:lvl2pPr>
            <a:lvl3pPr marL="342900" indent="-171450">
              <a:defRPr sz="1400">
                <a:solidFill>
                  <a:srgbClr val="FFFFFF"/>
                </a:solidFill>
              </a:defRPr>
            </a:lvl3pPr>
            <a:lvl4pPr marL="514350" indent="-171450">
              <a:defRPr sz="1400">
                <a:solidFill>
                  <a:srgbClr val="FFFFFF"/>
                </a:solidFill>
              </a:defRPr>
            </a:lvl4pPr>
            <a:lvl5pPr marL="742950" indent="-228600">
              <a:defRPr sz="1400">
                <a:solidFill>
                  <a:srgbClr val="FFFFFF"/>
                </a:solidFill>
              </a:defRPr>
            </a:lvl5pPr>
          </a:lstStyle>
          <a:p>
            <a:pPr lvl="0"/>
            <a:r>
              <a:rPr lang="en-US"/>
              <a:t>Click to edit Master text styles</a:t>
            </a:r>
          </a:p>
          <a:p>
            <a:pPr lvl="1"/>
            <a:r>
              <a:rPr lang="en-US"/>
              <a:t>Second level</a:t>
            </a:r>
          </a:p>
        </p:txBody>
      </p:sp>
      <p:sp>
        <p:nvSpPr>
          <p:cNvPr id="13" name="Content Placeholder 13"/>
          <p:cNvSpPr>
            <a:spLocks noGrp="1"/>
          </p:cNvSpPr>
          <p:nvPr>
            <p:ph sz="quarter" idx="18"/>
          </p:nvPr>
        </p:nvSpPr>
        <p:spPr>
          <a:xfrm>
            <a:off x="914400"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3"/>
          <p:cNvSpPr>
            <a:spLocks noGrp="1"/>
          </p:cNvSpPr>
          <p:nvPr>
            <p:ph sz="quarter" idx="19"/>
          </p:nvPr>
        </p:nvSpPr>
        <p:spPr>
          <a:xfrm>
            <a:off x="4431792"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3"/>
          <p:cNvSpPr>
            <a:spLocks noGrp="1"/>
          </p:cNvSpPr>
          <p:nvPr>
            <p:ph sz="quarter" idx="20"/>
          </p:nvPr>
        </p:nvSpPr>
        <p:spPr>
          <a:xfrm>
            <a:off x="7949184" y="4212305"/>
            <a:ext cx="3328416" cy="1750692"/>
          </a:xfrm>
        </p:spPr>
        <p:txBody>
          <a:bodyPr/>
          <a:lstStyle>
            <a:lvl1pPr marL="0" indent="0">
              <a:buNone/>
              <a:defRPr sz="2100"/>
            </a:lvl1pPr>
            <a:lvl2pPr marL="171450" indent="-171450">
              <a:buFont typeface="Arial" panose="020B0604020202020204" pitchFamily="34" charset="0"/>
              <a:buChar char="•"/>
              <a:defRPr sz="1400"/>
            </a:lvl2pPr>
            <a:lvl3pPr marL="342900" indent="-171450">
              <a:defRPr sz="1400"/>
            </a:lvl3pPr>
            <a:lvl4pPr marL="514350" indent="-171450">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7383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59941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74658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63874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502049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2" name="Picture 11" descr="A screenshot of a video game&#10;&#10;Description automatically generated with medium confidence">
            <a:extLst>
              <a:ext uri="{FF2B5EF4-FFF2-40B4-BE49-F238E27FC236}">
                <a16:creationId xmlns:a16="http://schemas.microsoft.com/office/drawing/2014/main" id="{65CF66CB-0D52-C340-900C-CF9312E1C2D4}"/>
              </a:ext>
            </a:extLst>
          </p:cNvPr>
          <p:cNvPicPr>
            <a:picLocks noChangeAspect="1"/>
          </p:cNvPicPr>
          <p:nvPr userDrawn="1"/>
        </p:nvPicPr>
        <p:blipFill>
          <a:blip r:embed="rId2"/>
          <a:stretch>
            <a:fillRect/>
          </a:stretch>
        </p:blipFill>
        <p:spPr>
          <a:xfrm>
            <a:off x="-33453" y="-11151"/>
            <a:ext cx="12247586" cy="6869151"/>
          </a:xfrm>
          <a:prstGeom prst="rect">
            <a:avLst/>
          </a:prstGeom>
        </p:spPr>
      </p:pic>
      <p:sp>
        <p:nvSpPr>
          <p:cNvPr id="2" name="Title 1"/>
          <p:cNvSpPr>
            <a:spLocks noGrp="1"/>
          </p:cNvSpPr>
          <p:nvPr>
            <p:ph type="ctrTitle" hasCustomPrompt="1"/>
          </p:nvPr>
        </p:nvSpPr>
        <p:spPr>
          <a:xfrm>
            <a:off x="1524000" y="1757984"/>
            <a:ext cx="9144000" cy="2387600"/>
          </a:xfrm>
        </p:spPr>
        <p:txBody>
          <a:bodyPr anchor="b"/>
          <a:lstStyle>
            <a:lvl1pPr algn="ctr">
              <a:defRPr sz="6000"/>
            </a:lvl1pPr>
          </a:lstStyle>
          <a:p>
            <a:r>
              <a:rPr lang="en-GB"/>
              <a:t>Click to edit VAD presentation title</a:t>
            </a:r>
            <a:endParaRPr lang="en-US"/>
          </a:p>
        </p:txBody>
      </p:sp>
      <p:sp>
        <p:nvSpPr>
          <p:cNvPr id="3" name="Subtitle 2"/>
          <p:cNvSpPr>
            <a:spLocks noGrp="1"/>
          </p:cNvSpPr>
          <p:nvPr>
            <p:ph type="subTitle" idx="1" hasCustomPrompt="1"/>
          </p:nvPr>
        </p:nvSpPr>
        <p:spPr>
          <a:xfrm>
            <a:off x="1524000" y="4371472"/>
            <a:ext cx="9144000" cy="657730"/>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VAD presentation subtitle</a:t>
            </a:r>
            <a:endParaRPr lang="en-US"/>
          </a:p>
        </p:txBody>
      </p:sp>
    </p:spTree>
    <p:extLst>
      <p:ext uri="{BB962C8B-B14F-4D97-AF65-F5344CB8AC3E}">
        <p14:creationId xmlns:p14="http://schemas.microsoft.com/office/powerpoint/2010/main" val="3811356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7/22/2025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14131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7/22/2025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682872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5454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10048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1820473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566042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33584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E016143-E03C-4CFD-AFDC-14E5BDEA754C}" type="datetimeFigureOut">
              <a:rPr lang="en-US" dirty="0"/>
              <a:t>7/22/2025</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pic>
        <p:nvPicPr>
          <p:cNvPr id="8" name="Picture 7" descr="A picture containing text&#10;&#10;Description automatically generated">
            <a:extLst>
              <a:ext uri="{FF2B5EF4-FFF2-40B4-BE49-F238E27FC236}">
                <a16:creationId xmlns:a16="http://schemas.microsoft.com/office/drawing/2014/main" id="{FB0C2CAA-0218-5E2F-8C9E-7AB5BA93CC6C}"/>
              </a:ext>
            </a:extLst>
          </p:cNvPr>
          <p:cNvPicPr>
            <a:picLocks noChangeAspect="1"/>
          </p:cNvPicPr>
          <p:nvPr userDrawn="1"/>
        </p:nvPicPr>
        <p:blipFill>
          <a:blip r:embed="rId2"/>
          <a:stretch>
            <a:fillRect/>
          </a:stretch>
        </p:blipFill>
        <p:spPr>
          <a:xfrm>
            <a:off x="-43204" y="0"/>
            <a:ext cx="12278408" cy="6909780"/>
          </a:xfrm>
          <a:prstGeom prst="rect">
            <a:avLst/>
          </a:prstGeom>
        </p:spPr>
      </p:pic>
    </p:spTree>
    <p:extLst>
      <p:ext uri="{BB962C8B-B14F-4D97-AF65-F5344CB8AC3E}">
        <p14:creationId xmlns:p14="http://schemas.microsoft.com/office/powerpoint/2010/main" val="66648843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C94063-DF36-4330-A365-08DA1FA5B7D6}" type="datetimeFigureOut">
              <a:rPr lang="en-US" dirty="0"/>
              <a:t>7/22/2025</a:t>
            </a:fld>
            <a:endParaRPr lang="en-US" dirty="0"/>
          </a:p>
        </p:txBody>
      </p:sp>
      <p:sp>
        <p:nvSpPr>
          <p:cNvPr id="5" name="Footer Placeholder 4"/>
          <p:cNvSpPr>
            <a:spLocks noGrp="1"/>
          </p:cNvSpPr>
          <p:nvPr>
            <p:ph type="ftr" sz="quarter" idx="11"/>
          </p:nvPr>
        </p:nvSpPr>
        <p:spPr/>
        <p:txBody>
          <a:bodyPr/>
          <a:lstStyle/>
          <a:p>
            <a:pPr algn="l"/>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3551232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8A7C6C-0F39-4D70-8E8D-FE5B9C95FA73}" type="datetimeFigureOut">
              <a:rPr lang="en-US" dirty="0"/>
              <a:t>7/22/2025</a:t>
            </a:fld>
            <a:endParaRPr lang="en-US" dirty="0"/>
          </a:p>
        </p:txBody>
      </p:sp>
      <p:sp>
        <p:nvSpPr>
          <p:cNvPr id="5" name="Footer Placeholder 4"/>
          <p:cNvSpPr>
            <a:spLocks noGrp="1"/>
          </p:cNvSpPr>
          <p:nvPr>
            <p:ph type="ftr" sz="quarter" idx="11"/>
          </p:nvPr>
        </p:nvSpPr>
        <p:spPr/>
        <p:txBody>
          <a:bodyPr/>
          <a:lstStyle/>
          <a:p>
            <a:pPr algn="l"/>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346448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presentation title</a:t>
            </a:r>
            <a:endParaRPr lang="en-US"/>
          </a:p>
        </p:txBody>
      </p:sp>
      <p:sp>
        <p:nvSpPr>
          <p:cNvPr id="3" name="Content Placeholder 2"/>
          <p:cNvSpPr>
            <a:spLocks noGrp="1"/>
          </p:cNvSpPr>
          <p:nvPr>
            <p:ph idx="1" hasCustomPrompt="1"/>
          </p:nvPr>
        </p:nvSpPr>
        <p:spPr/>
        <p:txBody>
          <a:bodyPr/>
          <a:lstStyle>
            <a:lvl1pPr>
              <a:buClr>
                <a:schemeClr val="accent4"/>
              </a:buClr>
              <a:defRPr>
                <a:solidFill>
                  <a:schemeClr val="accent4"/>
                </a:solidFill>
              </a:defRPr>
            </a:lvl1pPr>
            <a:lvl2pPr>
              <a:defRPr>
                <a:solidFill>
                  <a:schemeClr val="accent1"/>
                </a:solidFill>
              </a:defRPr>
            </a:lvl2pPr>
            <a:lvl3pPr>
              <a:defRPr>
                <a:solidFill>
                  <a:schemeClr val="accent5"/>
                </a:solidFill>
              </a:defRPr>
            </a:lvl3pPr>
            <a:lvl4pPr>
              <a:defRPr>
                <a:solidFill>
                  <a:schemeClr val="tx1"/>
                </a:solidFill>
              </a:defRPr>
            </a:lvl4pPr>
            <a:lvl5pPr>
              <a:defRPr>
                <a:solidFill>
                  <a:schemeClr val="accent1"/>
                </a:solidFill>
              </a:defRPr>
            </a:lvl5pPr>
          </a:lstStyle>
          <a:p>
            <a:pPr lvl="0"/>
            <a:r>
              <a:rPr lang="en-GB"/>
              <a:t>Click to edit presentation text</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921081" y="6356350"/>
            <a:ext cx="6778463" cy="365125"/>
          </a:xfrm>
        </p:spPr>
        <p:txBody>
          <a:bodyPr/>
          <a:lstStyle>
            <a:lvl1pPr algn="l">
              <a:defRPr/>
            </a:lvl1pPr>
          </a:lstStyle>
          <a:p>
            <a:pPr algn="l"/>
            <a:endParaRPr lang="en-US"/>
          </a:p>
        </p:txBody>
      </p:sp>
      <p:sp>
        <p:nvSpPr>
          <p:cNvPr id="6" name="Slide Number Placeholder 5"/>
          <p:cNvSpPr>
            <a:spLocks noGrp="1"/>
          </p:cNvSpPr>
          <p:nvPr>
            <p:ph type="sldNum" sz="quarter" idx="12"/>
          </p:nvPr>
        </p:nvSpPr>
        <p:spPr>
          <a:xfrm flipH="1">
            <a:off x="166869" y="6356350"/>
            <a:ext cx="734190" cy="365125"/>
          </a:xfrm>
        </p:spPr>
        <p:txBody>
          <a:bodyPr/>
          <a:lstStyle>
            <a:lvl1pPr algn="l">
              <a:defRPr/>
            </a:lvl1pPr>
          </a:lstStyle>
          <a:p>
            <a:pPr algn="l"/>
            <a:fld id="{B5277961-0FAC-A249-9D6D-4F9D04376476}" type="slidenum">
              <a:rPr lang="en-US" smtClean="0"/>
              <a:pPr algn="l"/>
              <a:t>‹#›</a:t>
            </a:fld>
            <a:endParaRPr lang="en-US"/>
          </a:p>
        </p:txBody>
      </p:sp>
    </p:spTree>
    <p:extLst>
      <p:ext uri="{BB962C8B-B14F-4D97-AF65-F5344CB8AC3E}">
        <p14:creationId xmlns:p14="http://schemas.microsoft.com/office/powerpoint/2010/main" val="27667988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D8CD23-D2B1-684D-AF66-B530D8C5AD2D}" type="datetimeFigureOut">
              <a:rPr lang="en-US" smtClean="0"/>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277961-0FAC-A249-9D6D-4F9D04376476}" type="slidenum">
              <a:rPr lang="en-US" smtClean="0"/>
              <a:t>‹#›</a:t>
            </a:fld>
            <a:endParaRPr lang="en-US"/>
          </a:p>
        </p:txBody>
      </p:sp>
    </p:spTree>
    <p:extLst>
      <p:ext uri="{BB962C8B-B14F-4D97-AF65-F5344CB8AC3E}">
        <p14:creationId xmlns:p14="http://schemas.microsoft.com/office/powerpoint/2010/main" val="91265315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BA7A723-92A7-435B-B681-F25B092FEFEB}" type="datetimeFigureOut">
              <a:rPr lang="en-US" dirty="0"/>
              <a:t>7/22/2025</a:t>
            </a:fld>
            <a:endParaRPr lang="en-US" dirty="0"/>
          </a:p>
        </p:txBody>
      </p:sp>
      <p:sp>
        <p:nvSpPr>
          <p:cNvPr id="8" name="Footer Placeholder 7"/>
          <p:cNvSpPr>
            <a:spLocks noGrp="1"/>
          </p:cNvSpPr>
          <p:nvPr>
            <p:ph type="ftr" sz="quarter" idx="11"/>
          </p:nvPr>
        </p:nvSpPr>
        <p:spPr/>
        <p:txBody>
          <a:bodyPr/>
          <a:lstStyle/>
          <a:p>
            <a:pPr algn="l"/>
            <a:endParaRPr lang="en-US"/>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1389825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170639-886C-4FCF-9EAB-ABB5DA3F3F4A}" type="datetimeFigureOut">
              <a:rPr lang="en-US" dirty="0"/>
              <a:t>7/22/2025</a:t>
            </a:fld>
            <a:endParaRPr lang="en-US" dirty="0"/>
          </a:p>
        </p:txBody>
      </p:sp>
      <p:sp>
        <p:nvSpPr>
          <p:cNvPr id="4" name="Footer Placeholder 3"/>
          <p:cNvSpPr>
            <a:spLocks noGrp="1"/>
          </p:cNvSpPr>
          <p:nvPr>
            <p:ph type="ftr" sz="quarter" idx="11"/>
          </p:nvPr>
        </p:nvSpPr>
        <p:spPr/>
        <p:txBody>
          <a:bodyPr/>
          <a:lstStyle/>
          <a:p>
            <a:pPr algn="l"/>
            <a:endParaRPr lang="en-US"/>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pic>
        <p:nvPicPr>
          <p:cNvPr id="2" name="Picture 1">
            <a:extLst>
              <a:ext uri="{FF2B5EF4-FFF2-40B4-BE49-F238E27FC236}">
                <a16:creationId xmlns:a16="http://schemas.microsoft.com/office/drawing/2014/main" id="{615A004C-2B35-B3BD-F577-BCFEC39BAFC0}"/>
              </a:ext>
            </a:extLst>
          </p:cNvPr>
          <p:cNvPicPr>
            <a:picLocks noChangeAspect="1"/>
          </p:cNvPicPr>
          <p:nvPr userDrawn="1"/>
        </p:nvPicPr>
        <p:blipFill>
          <a:blip r:embed="rId2"/>
          <a:stretch>
            <a:fillRect/>
          </a:stretch>
        </p:blipFill>
        <p:spPr>
          <a:xfrm>
            <a:off x="0" y="-19250"/>
            <a:ext cx="12193092" cy="6930190"/>
          </a:xfrm>
          <a:prstGeom prst="rect">
            <a:avLst/>
          </a:prstGeom>
        </p:spPr>
      </p:pic>
    </p:spTree>
    <p:extLst>
      <p:ext uri="{BB962C8B-B14F-4D97-AF65-F5344CB8AC3E}">
        <p14:creationId xmlns:p14="http://schemas.microsoft.com/office/powerpoint/2010/main" val="33673662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D8CD23-D2B1-684D-AF66-B530D8C5AD2D}" type="datetimeFigureOut">
              <a:rPr lang="en-US" smtClean="0"/>
              <a:t>7/22/2025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277961-0FAC-A249-9D6D-4F9D04376476}" type="slidenum">
              <a:rPr lang="en-US" smtClean="0"/>
              <a:t>‹#›</a:t>
            </a:fld>
            <a:endParaRPr lang="en-US"/>
          </a:p>
        </p:txBody>
      </p:sp>
    </p:spTree>
    <p:extLst>
      <p:ext uri="{BB962C8B-B14F-4D97-AF65-F5344CB8AC3E}">
        <p14:creationId xmlns:p14="http://schemas.microsoft.com/office/powerpoint/2010/main" val="19751006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D8CD23-D2B1-684D-AF66-B530D8C5AD2D}" type="datetimeFigureOut">
              <a:rPr lang="en-US" smtClean="0"/>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277961-0FAC-A249-9D6D-4F9D04376476}" type="slidenum">
              <a:rPr lang="en-US" smtClean="0"/>
              <a:t>‹#›</a:t>
            </a:fld>
            <a:endParaRPr lang="en-US"/>
          </a:p>
        </p:txBody>
      </p:sp>
    </p:spTree>
    <p:extLst>
      <p:ext uri="{BB962C8B-B14F-4D97-AF65-F5344CB8AC3E}">
        <p14:creationId xmlns:p14="http://schemas.microsoft.com/office/powerpoint/2010/main" val="348475251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D8CD23-D2B1-684D-AF66-B530D8C5AD2D}" type="datetimeFigureOut">
              <a:rPr lang="en-US" smtClean="0"/>
              <a:t>7/22/2025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277961-0FAC-A249-9D6D-4F9D04376476}" type="slidenum">
              <a:rPr lang="en-US" smtClean="0"/>
              <a:t>‹#›</a:t>
            </a:fld>
            <a:endParaRPr lang="en-US"/>
          </a:p>
        </p:txBody>
      </p:sp>
    </p:spTree>
    <p:extLst>
      <p:ext uri="{BB962C8B-B14F-4D97-AF65-F5344CB8AC3E}">
        <p14:creationId xmlns:p14="http://schemas.microsoft.com/office/powerpoint/2010/main" val="26721233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D8CD23-D2B1-684D-AF66-B530D8C5AD2D}" type="datetimeFigureOut">
              <a:rPr lang="en-US" smtClean="0"/>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77961-0FAC-A249-9D6D-4F9D04376476}" type="slidenum">
              <a:rPr lang="en-US" smtClean="0"/>
              <a:t>‹#›</a:t>
            </a:fld>
            <a:endParaRPr lang="en-US"/>
          </a:p>
        </p:txBody>
      </p:sp>
    </p:spTree>
    <p:extLst>
      <p:ext uri="{BB962C8B-B14F-4D97-AF65-F5344CB8AC3E}">
        <p14:creationId xmlns:p14="http://schemas.microsoft.com/office/powerpoint/2010/main" val="11248590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D8CD23-D2B1-684D-AF66-B530D8C5AD2D}" type="datetimeFigureOut">
              <a:rPr lang="en-US" smtClean="0"/>
              <a:t>7/22/2025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277961-0FAC-A249-9D6D-4F9D04376476}" type="slidenum">
              <a:rPr lang="en-US" smtClean="0"/>
              <a:t>‹#›</a:t>
            </a:fld>
            <a:endParaRPr lang="en-US"/>
          </a:p>
        </p:txBody>
      </p:sp>
    </p:spTree>
    <p:extLst>
      <p:ext uri="{BB962C8B-B14F-4D97-AF65-F5344CB8AC3E}">
        <p14:creationId xmlns:p14="http://schemas.microsoft.com/office/powerpoint/2010/main" val="910375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VAD presentation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a:solidFill>
                  <a:schemeClr val="accent4"/>
                </a:solidFill>
              </a:defRPr>
            </a:lvl1pPr>
            <a:lvl2pPr>
              <a:defRPr>
                <a:solidFill>
                  <a:schemeClr val="accent1"/>
                </a:solidFill>
              </a:defRPr>
            </a:lvl2pPr>
            <a:lvl3pPr>
              <a:defRPr>
                <a:solidFill>
                  <a:schemeClr val="accent5"/>
                </a:solidFill>
              </a:defRPr>
            </a:lvl3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03C9C0AD-4E06-964E-83F0-642233A0256F}"/>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
        <p:nvSpPr>
          <p:cNvPr id="7" name="Content Placeholder 2">
            <a:extLst>
              <a:ext uri="{FF2B5EF4-FFF2-40B4-BE49-F238E27FC236}">
                <a16:creationId xmlns:a16="http://schemas.microsoft.com/office/drawing/2014/main" id="{2825357D-A789-2449-B898-874324233D79}"/>
              </a:ext>
            </a:extLst>
          </p:cNvPr>
          <p:cNvSpPr>
            <a:spLocks noGrp="1"/>
          </p:cNvSpPr>
          <p:nvPr>
            <p:ph sz="half" idx="13"/>
          </p:nvPr>
        </p:nvSpPr>
        <p:spPr>
          <a:xfrm>
            <a:off x="6172200" y="1825625"/>
            <a:ext cx="5181600" cy="4351338"/>
          </a:xfrm>
        </p:spPr>
        <p:txBody>
          <a:bodyPr/>
          <a:lstStyle>
            <a:lvl1pPr>
              <a:defRPr>
                <a:solidFill>
                  <a:schemeClr val="accent4"/>
                </a:solidFill>
              </a:defRPr>
            </a:lvl1pPr>
            <a:lvl2pPr>
              <a:defRPr>
                <a:solidFill>
                  <a:schemeClr val="accent1"/>
                </a:solidFill>
              </a:defRPr>
            </a:lvl2pPr>
            <a:lvl3pPr>
              <a:defRPr>
                <a:solidFill>
                  <a:schemeClr val="accent5"/>
                </a:solidFill>
              </a:defRPr>
            </a:lvl3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048395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3" name="Picture 2" descr="A blue sky with clouds&#10;&#10;Description automatically generated with low confidence">
            <a:extLst>
              <a:ext uri="{FF2B5EF4-FFF2-40B4-BE49-F238E27FC236}">
                <a16:creationId xmlns:a16="http://schemas.microsoft.com/office/drawing/2014/main" id="{67116B2A-00A0-A742-92A0-8E39ECD3F497}"/>
              </a:ext>
            </a:extLst>
          </p:cNvPr>
          <p:cNvPicPr>
            <a:picLocks noChangeAspect="1"/>
          </p:cNvPicPr>
          <p:nvPr userDrawn="1"/>
        </p:nvPicPr>
        <p:blipFill>
          <a:blip r:embed="rId2"/>
          <a:stretch>
            <a:fillRect/>
          </a:stretch>
        </p:blipFill>
        <p:spPr>
          <a:xfrm>
            <a:off x="0" y="0"/>
            <a:ext cx="12290079" cy="6858000"/>
          </a:xfrm>
          <a:prstGeom prst="rect">
            <a:avLst/>
          </a:prstGeom>
        </p:spPr>
      </p:pic>
      <p:sp>
        <p:nvSpPr>
          <p:cNvPr id="7" name="Title 1">
            <a:extLst>
              <a:ext uri="{FF2B5EF4-FFF2-40B4-BE49-F238E27FC236}">
                <a16:creationId xmlns:a16="http://schemas.microsoft.com/office/drawing/2014/main" id="{10AF9947-7BC7-CE48-B447-35E322D43918}"/>
              </a:ext>
            </a:extLst>
          </p:cNvPr>
          <p:cNvSpPr>
            <a:spLocks noGrp="1"/>
          </p:cNvSpPr>
          <p:nvPr>
            <p:ph type="title" hasCustomPrompt="1"/>
          </p:nvPr>
        </p:nvSpPr>
        <p:spPr>
          <a:xfrm>
            <a:off x="887239" y="2787267"/>
            <a:ext cx="10515600" cy="1283465"/>
          </a:xfrm>
        </p:spPr>
        <p:txBody>
          <a:bodyPr/>
          <a:lstStyle>
            <a:lvl1pPr algn="ctr">
              <a:defRPr/>
            </a:lvl1pPr>
          </a:lstStyle>
          <a:p>
            <a:r>
              <a:rPr lang="en-GB"/>
              <a:t>Click to edit VAD chapter</a:t>
            </a:r>
            <a:endParaRPr lang="en-US"/>
          </a:p>
        </p:txBody>
      </p:sp>
    </p:spTree>
    <p:extLst>
      <p:ext uri="{BB962C8B-B14F-4D97-AF65-F5344CB8AC3E}">
        <p14:creationId xmlns:p14="http://schemas.microsoft.com/office/powerpoint/2010/main" val="8134648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10515600" cy="1861384"/>
          </a:xfrm>
        </p:spPr>
        <p:txBody>
          <a:bodyPr anchor="b"/>
          <a:lstStyle>
            <a:lvl1pPr>
              <a:defRPr sz="6000"/>
            </a:lvl1pPr>
          </a:lstStyle>
          <a:p>
            <a:r>
              <a:rPr lang="en-GB"/>
              <a:t>Click to edit VAD presentation title style</a:t>
            </a:r>
            <a:endParaRPr lang="en-US"/>
          </a:p>
        </p:txBody>
      </p:sp>
      <p:sp>
        <p:nvSpPr>
          <p:cNvPr id="3" name="Text Placeholder 2"/>
          <p:cNvSpPr>
            <a:spLocks noGrp="1"/>
          </p:cNvSpPr>
          <p:nvPr>
            <p:ph type="body" idx="1" hasCustomPrompt="1"/>
          </p:nvPr>
        </p:nvSpPr>
        <p:spPr>
          <a:xfrm>
            <a:off x="831850" y="3114409"/>
            <a:ext cx="10515600" cy="1500187"/>
          </a:xfrm>
        </p:spPr>
        <p:txBody>
          <a:bodyPr/>
          <a:lstStyle>
            <a:lvl1pPr marL="0" indent="0">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presentation text styles</a:t>
            </a:r>
          </a:p>
        </p:txBody>
      </p:sp>
      <p:sp>
        <p:nvSpPr>
          <p:cNvPr id="7" name="Slide Number Placeholder 5">
            <a:extLst>
              <a:ext uri="{FF2B5EF4-FFF2-40B4-BE49-F238E27FC236}">
                <a16:creationId xmlns:a16="http://schemas.microsoft.com/office/drawing/2014/main" id="{DDC567C3-D107-8049-A05D-88B258AEA365}"/>
              </a:ext>
            </a:extLst>
          </p:cNvPr>
          <p:cNvSpPr>
            <a:spLocks noGrp="1"/>
          </p:cNvSpPr>
          <p:nvPr>
            <p:ph type="sldNum" sz="quarter" idx="12"/>
          </p:nvPr>
        </p:nvSpPr>
        <p:spPr>
          <a:xfrm flipH="1">
            <a:off x="166869" y="6356350"/>
            <a:ext cx="734190" cy="365125"/>
          </a:xfrm>
        </p:spPr>
        <p:txBody>
          <a:bodyPr/>
          <a:lstStyle>
            <a:lvl1pPr algn="l">
              <a:defRPr/>
            </a:lvl1pPr>
          </a:lstStyle>
          <a:p>
            <a:pPr algn="l"/>
            <a:fld id="{B5277961-0FAC-A249-9D6D-4F9D04376476}" type="slidenum">
              <a:rPr lang="en-US" smtClean="0"/>
              <a:pPr algn="l"/>
              <a:t>‹#›</a:t>
            </a:fld>
            <a:endParaRPr lang="en-US"/>
          </a:p>
        </p:txBody>
      </p:sp>
      <p:sp>
        <p:nvSpPr>
          <p:cNvPr id="8" name="Footer Placeholder 4">
            <a:extLst>
              <a:ext uri="{FF2B5EF4-FFF2-40B4-BE49-F238E27FC236}">
                <a16:creationId xmlns:a16="http://schemas.microsoft.com/office/drawing/2014/main" id="{7AAE7028-0B57-D943-A640-6FE5CD62B194}"/>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500097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AD041A27-29E3-284D-B56D-8E053D64F6A9}"/>
              </a:ext>
            </a:extLst>
          </p:cNvPr>
          <p:cNvPicPr>
            <a:picLocks noChangeAspect="1"/>
          </p:cNvPicPr>
          <p:nvPr userDrawn="1"/>
        </p:nvPicPr>
        <p:blipFill>
          <a:blip r:embed="rId2"/>
          <a:stretch>
            <a:fillRect/>
          </a:stretch>
        </p:blipFill>
        <p:spPr>
          <a:xfrm>
            <a:off x="-43204" y="0"/>
            <a:ext cx="12278408" cy="6909780"/>
          </a:xfrm>
          <a:prstGeom prst="rect">
            <a:avLst/>
          </a:prstGeom>
        </p:spPr>
      </p:pic>
      <p:sp>
        <p:nvSpPr>
          <p:cNvPr id="2" name="Title 1"/>
          <p:cNvSpPr>
            <a:spLocks noGrp="1"/>
          </p:cNvSpPr>
          <p:nvPr>
            <p:ph type="ctrTitle" hasCustomPrompt="1"/>
          </p:nvPr>
        </p:nvSpPr>
        <p:spPr>
          <a:xfrm>
            <a:off x="1512849" y="1746821"/>
            <a:ext cx="9144000" cy="2387600"/>
          </a:xfrm>
        </p:spPr>
        <p:txBody>
          <a:bodyPr anchor="b"/>
          <a:lstStyle>
            <a:lvl1pPr algn="ctr">
              <a:defRPr sz="6000"/>
            </a:lvl1pPr>
          </a:lstStyle>
          <a:p>
            <a:r>
              <a:rPr lang="en-GB"/>
              <a:t>Click to edit VAD presentation title</a:t>
            </a:r>
            <a:endParaRPr lang="en-US"/>
          </a:p>
        </p:txBody>
      </p:sp>
      <p:sp>
        <p:nvSpPr>
          <p:cNvPr id="3" name="Subtitle 2"/>
          <p:cNvSpPr>
            <a:spLocks noGrp="1"/>
          </p:cNvSpPr>
          <p:nvPr>
            <p:ph type="subTitle" idx="1" hasCustomPrompt="1"/>
          </p:nvPr>
        </p:nvSpPr>
        <p:spPr>
          <a:xfrm>
            <a:off x="1512849" y="4226496"/>
            <a:ext cx="9144000" cy="601976"/>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VAD presentation subtitle</a:t>
            </a:r>
            <a:endParaRPr lang="en-US"/>
          </a:p>
        </p:txBody>
      </p:sp>
    </p:spTree>
    <p:extLst>
      <p:ext uri="{BB962C8B-B14F-4D97-AF65-F5344CB8AC3E}">
        <p14:creationId xmlns:p14="http://schemas.microsoft.com/office/powerpoint/2010/main" val="257105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2" name="Picture 11" descr="A screenshot of a video game&#10;&#10;Description automatically generated with medium confidence">
            <a:extLst>
              <a:ext uri="{FF2B5EF4-FFF2-40B4-BE49-F238E27FC236}">
                <a16:creationId xmlns:a16="http://schemas.microsoft.com/office/drawing/2014/main" id="{65CF66CB-0D52-C340-900C-CF9312E1C2D4}"/>
              </a:ext>
            </a:extLst>
          </p:cNvPr>
          <p:cNvPicPr>
            <a:picLocks noChangeAspect="1"/>
          </p:cNvPicPr>
          <p:nvPr userDrawn="1"/>
        </p:nvPicPr>
        <p:blipFill>
          <a:blip r:embed="rId2"/>
          <a:stretch>
            <a:fillRect/>
          </a:stretch>
        </p:blipFill>
        <p:spPr>
          <a:xfrm>
            <a:off x="-33453" y="-11151"/>
            <a:ext cx="12247586" cy="6869151"/>
          </a:xfrm>
          <a:prstGeom prst="rect">
            <a:avLst/>
          </a:prstGeom>
        </p:spPr>
      </p:pic>
      <p:sp>
        <p:nvSpPr>
          <p:cNvPr id="2" name="Title 1"/>
          <p:cNvSpPr>
            <a:spLocks noGrp="1"/>
          </p:cNvSpPr>
          <p:nvPr>
            <p:ph type="ctrTitle" hasCustomPrompt="1"/>
          </p:nvPr>
        </p:nvSpPr>
        <p:spPr>
          <a:xfrm>
            <a:off x="1524000" y="1757984"/>
            <a:ext cx="9144000" cy="2387600"/>
          </a:xfrm>
        </p:spPr>
        <p:txBody>
          <a:bodyPr anchor="b"/>
          <a:lstStyle>
            <a:lvl1pPr algn="ctr">
              <a:defRPr sz="6000"/>
            </a:lvl1pPr>
          </a:lstStyle>
          <a:p>
            <a:r>
              <a:rPr lang="en-GB"/>
              <a:t>Click to edit VAD presentation title</a:t>
            </a:r>
            <a:endParaRPr lang="en-US"/>
          </a:p>
        </p:txBody>
      </p:sp>
      <p:sp>
        <p:nvSpPr>
          <p:cNvPr id="3" name="Subtitle 2"/>
          <p:cNvSpPr>
            <a:spLocks noGrp="1"/>
          </p:cNvSpPr>
          <p:nvPr>
            <p:ph type="subTitle" idx="1" hasCustomPrompt="1"/>
          </p:nvPr>
        </p:nvSpPr>
        <p:spPr>
          <a:xfrm>
            <a:off x="1524000" y="4371472"/>
            <a:ext cx="9144000" cy="657730"/>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VAD presentation subtitle</a:t>
            </a:r>
            <a:endParaRPr lang="en-US"/>
          </a:p>
        </p:txBody>
      </p:sp>
    </p:spTree>
    <p:extLst>
      <p:ext uri="{BB962C8B-B14F-4D97-AF65-F5344CB8AC3E}">
        <p14:creationId xmlns:p14="http://schemas.microsoft.com/office/powerpoint/2010/main" val="40904251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presentation title</a:t>
            </a:r>
            <a:endParaRPr lang="en-US"/>
          </a:p>
        </p:txBody>
      </p:sp>
      <p:sp>
        <p:nvSpPr>
          <p:cNvPr id="3" name="Content Placeholder 2"/>
          <p:cNvSpPr>
            <a:spLocks noGrp="1"/>
          </p:cNvSpPr>
          <p:nvPr>
            <p:ph idx="1" hasCustomPrompt="1"/>
          </p:nvPr>
        </p:nvSpPr>
        <p:spPr/>
        <p:txBody>
          <a:bodyPr/>
          <a:lstStyle>
            <a:lvl1pPr>
              <a:buClr>
                <a:schemeClr val="accent4"/>
              </a:buClr>
              <a:defRPr>
                <a:solidFill>
                  <a:schemeClr val="accent4"/>
                </a:solidFill>
              </a:defRPr>
            </a:lvl1pPr>
            <a:lvl2pPr>
              <a:defRPr>
                <a:solidFill>
                  <a:schemeClr val="accent1"/>
                </a:solidFill>
              </a:defRPr>
            </a:lvl2pPr>
            <a:lvl3pPr>
              <a:defRPr>
                <a:solidFill>
                  <a:schemeClr val="accent5"/>
                </a:solidFill>
              </a:defRPr>
            </a:lvl3pPr>
            <a:lvl4pPr>
              <a:defRPr>
                <a:solidFill>
                  <a:schemeClr val="tx1"/>
                </a:solidFill>
              </a:defRPr>
            </a:lvl4pPr>
            <a:lvl5pPr>
              <a:defRPr>
                <a:solidFill>
                  <a:schemeClr val="accent1"/>
                </a:solidFill>
              </a:defRPr>
            </a:lvl5pPr>
          </a:lstStyle>
          <a:p>
            <a:pPr lvl="0"/>
            <a:r>
              <a:rPr lang="en-GB"/>
              <a:t>Click to edit presentation text</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14211034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10515600" cy="1861384"/>
          </a:xfrm>
        </p:spPr>
        <p:txBody>
          <a:bodyPr anchor="b"/>
          <a:lstStyle>
            <a:lvl1pPr>
              <a:defRPr sz="6000"/>
            </a:lvl1pPr>
          </a:lstStyle>
          <a:p>
            <a:r>
              <a:rPr lang="en-GB"/>
              <a:t>Click to edit VAD presentation title style</a:t>
            </a:r>
            <a:endParaRPr lang="en-US"/>
          </a:p>
        </p:txBody>
      </p:sp>
      <p:sp>
        <p:nvSpPr>
          <p:cNvPr id="3" name="Text Placeholder 2"/>
          <p:cNvSpPr>
            <a:spLocks noGrp="1"/>
          </p:cNvSpPr>
          <p:nvPr>
            <p:ph type="body" idx="1" hasCustomPrompt="1"/>
          </p:nvPr>
        </p:nvSpPr>
        <p:spPr>
          <a:xfrm>
            <a:off x="831850" y="3114409"/>
            <a:ext cx="10515600" cy="1500187"/>
          </a:xfrm>
        </p:spPr>
        <p:txBody>
          <a:bodyPr/>
          <a:lstStyle>
            <a:lvl1pPr marL="0" indent="0">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presentation text styles</a:t>
            </a:r>
          </a:p>
        </p:txBody>
      </p:sp>
      <p:sp>
        <p:nvSpPr>
          <p:cNvPr id="8" name="Footer Placeholder 4">
            <a:extLst>
              <a:ext uri="{FF2B5EF4-FFF2-40B4-BE49-F238E27FC236}">
                <a16:creationId xmlns:a16="http://schemas.microsoft.com/office/drawing/2014/main" id="{7AAE7028-0B57-D943-A640-6FE5CD62B194}"/>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41912111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VAD presentation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a:solidFill>
                  <a:schemeClr val="accent4"/>
                </a:solidFill>
              </a:defRPr>
            </a:lvl1pPr>
            <a:lvl2pPr>
              <a:defRPr>
                <a:solidFill>
                  <a:schemeClr val="accent1"/>
                </a:solidFill>
              </a:defRPr>
            </a:lvl2pPr>
            <a:lvl3pPr>
              <a:defRPr>
                <a:solidFill>
                  <a:schemeClr val="accent5"/>
                </a:solidFill>
              </a:defRPr>
            </a:lvl3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03C9C0AD-4E06-964E-83F0-642233A0256F}"/>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
        <p:nvSpPr>
          <p:cNvPr id="7" name="Content Placeholder 2">
            <a:extLst>
              <a:ext uri="{FF2B5EF4-FFF2-40B4-BE49-F238E27FC236}">
                <a16:creationId xmlns:a16="http://schemas.microsoft.com/office/drawing/2014/main" id="{2825357D-A789-2449-B898-874324233D79}"/>
              </a:ext>
            </a:extLst>
          </p:cNvPr>
          <p:cNvSpPr>
            <a:spLocks noGrp="1"/>
          </p:cNvSpPr>
          <p:nvPr>
            <p:ph sz="half" idx="13"/>
          </p:nvPr>
        </p:nvSpPr>
        <p:spPr>
          <a:xfrm>
            <a:off x="6172200" y="1825625"/>
            <a:ext cx="5181600" cy="4351338"/>
          </a:xfrm>
        </p:spPr>
        <p:txBody>
          <a:bodyPr/>
          <a:lstStyle>
            <a:lvl1pPr>
              <a:defRPr>
                <a:solidFill>
                  <a:schemeClr val="accent4"/>
                </a:solidFill>
              </a:defRPr>
            </a:lvl1pPr>
            <a:lvl2pPr>
              <a:defRPr>
                <a:solidFill>
                  <a:schemeClr val="accent1"/>
                </a:solidFill>
              </a:defRPr>
            </a:lvl2pPr>
            <a:lvl3pPr>
              <a:defRPr>
                <a:solidFill>
                  <a:schemeClr val="accent5"/>
                </a:solidFill>
              </a:defRPr>
            </a:lvl3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83250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GB"/>
              <a:t>Click to edit VAD presentation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4">
            <a:extLst>
              <a:ext uri="{FF2B5EF4-FFF2-40B4-BE49-F238E27FC236}">
                <a16:creationId xmlns:a16="http://schemas.microsoft.com/office/drawing/2014/main" id="{5CB220E6-67C4-8242-9395-8C16EF098BE1}"/>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34757555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D60BFF-472B-EAC1-E951-63A44CBF34BE}"/>
              </a:ext>
            </a:extLst>
          </p:cNvPr>
          <p:cNvPicPr>
            <a:picLocks noChangeAspect="1"/>
          </p:cNvPicPr>
          <p:nvPr userDrawn="1"/>
        </p:nvPicPr>
        <p:blipFill>
          <a:blip r:embed="rId2"/>
          <a:stretch>
            <a:fillRect/>
          </a:stretch>
        </p:blipFill>
        <p:spPr>
          <a:xfrm>
            <a:off x="0" y="-19250"/>
            <a:ext cx="12193092" cy="6930190"/>
          </a:xfrm>
          <a:prstGeom prst="rect">
            <a:avLst/>
          </a:prstGeom>
        </p:spPr>
      </p:pic>
      <p:sp>
        <p:nvSpPr>
          <p:cNvPr id="2" name="Title 1"/>
          <p:cNvSpPr>
            <a:spLocks noGrp="1"/>
          </p:cNvSpPr>
          <p:nvPr>
            <p:ph type="title" hasCustomPrompt="1"/>
          </p:nvPr>
        </p:nvSpPr>
        <p:spPr>
          <a:xfrm>
            <a:off x="838200" y="374750"/>
            <a:ext cx="10515600" cy="1283465"/>
          </a:xfrm>
        </p:spPr>
        <p:txBody>
          <a:bodyPr/>
          <a:lstStyle/>
          <a:p>
            <a:r>
              <a:rPr lang="en-GB"/>
              <a:t>Click to edit VAD presentation</a:t>
            </a:r>
            <a:endParaRPr lang="en-US"/>
          </a:p>
        </p:txBody>
      </p:sp>
      <p:sp>
        <p:nvSpPr>
          <p:cNvPr id="7" name="Footer Placeholder 4">
            <a:extLst>
              <a:ext uri="{FF2B5EF4-FFF2-40B4-BE49-F238E27FC236}">
                <a16:creationId xmlns:a16="http://schemas.microsoft.com/office/drawing/2014/main" id="{B39E2781-10C2-674A-BF1F-849113B4FB9A}"/>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3658761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283465"/>
          </a:xfrm>
        </p:spPr>
        <p:txBody>
          <a:bodyPr/>
          <a:lstStyle/>
          <a:p>
            <a:r>
              <a:rPr lang="en-GB"/>
              <a:t>Click to edit VAD presentation</a:t>
            </a:r>
            <a:endParaRPr lang="en-US"/>
          </a:p>
        </p:txBody>
      </p:sp>
      <p:sp>
        <p:nvSpPr>
          <p:cNvPr id="7" name="Footer Placeholder 4">
            <a:extLst>
              <a:ext uri="{FF2B5EF4-FFF2-40B4-BE49-F238E27FC236}">
                <a16:creationId xmlns:a16="http://schemas.microsoft.com/office/drawing/2014/main" id="{B39E2781-10C2-674A-BF1F-849113B4FB9A}"/>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9934659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A blue sky with clouds&#10;&#10;Description automatically generated with low confidence">
            <a:extLst>
              <a:ext uri="{FF2B5EF4-FFF2-40B4-BE49-F238E27FC236}">
                <a16:creationId xmlns:a16="http://schemas.microsoft.com/office/drawing/2014/main" id="{67116B2A-00A0-A742-92A0-8E39ECD3F497}"/>
              </a:ext>
            </a:extLst>
          </p:cNvPr>
          <p:cNvPicPr>
            <a:picLocks noChangeAspect="1"/>
          </p:cNvPicPr>
          <p:nvPr userDrawn="1"/>
        </p:nvPicPr>
        <p:blipFill>
          <a:blip r:embed="rId2"/>
          <a:stretch>
            <a:fillRect/>
          </a:stretch>
        </p:blipFill>
        <p:spPr>
          <a:xfrm>
            <a:off x="0" y="0"/>
            <a:ext cx="12290079" cy="6858000"/>
          </a:xfrm>
          <a:prstGeom prst="rect">
            <a:avLst/>
          </a:prstGeom>
        </p:spPr>
      </p:pic>
      <p:sp>
        <p:nvSpPr>
          <p:cNvPr id="7" name="Title 1">
            <a:extLst>
              <a:ext uri="{FF2B5EF4-FFF2-40B4-BE49-F238E27FC236}">
                <a16:creationId xmlns:a16="http://schemas.microsoft.com/office/drawing/2014/main" id="{10AF9947-7BC7-CE48-B447-35E322D43918}"/>
              </a:ext>
            </a:extLst>
          </p:cNvPr>
          <p:cNvSpPr>
            <a:spLocks noGrp="1"/>
          </p:cNvSpPr>
          <p:nvPr>
            <p:ph type="title" hasCustomPrompt="1"/>
          </p:nvPr>
        </p:nvSpPr>
        <p:spPr>
          <a:xfrm>
            <a:off x="887239" y="2787267"/>
            <a:ext cx="10515600" cy="1283465"/>
          </a:xfrm>
        </p:spPr>
        <p:txBody>
          <a:bodyPr/>
          <a:lstStyle>
            <a:lvl1pPr algn="ctr">
              <a:defRPr/>
            </a:lvl1pPr>
          </a:lstStyle>
          <a:p>
            <a:r>
              <a:rPr lang="en-GB"/>
              <a:t>Click to edit VAD chapter</a:t>
            </a:r>
            <a:endParaRPr lang="en-US"/>
          </a:p>
        </p:txBody>
      </p:sp>
    </p:spTree>
    <p:extLst>
      <p:ext uri="{BB962C8B-B14F-4D97-AF65-F5344CB8AC3E}">
        <p14:creationId xmlns:p14="http://schemas.microsoft.com/office/powerpoint/2010/main" val="35384814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6" name="Footer Placeholder 4">
            <a:extLst>
              <a:ext uri="{FF2B5EF4-FFF2-40B4-BE49-F238E27FC236}">
                <a16:creationId xmlns:a16="http://schemas.microsoft.com/office/drawing/2014/main" id="{978584BE-8CED-6745-9308-5D5693BD0EF3}"/>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2951647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VAD presentation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a:solidFill>
                  <a:schemeClr val="accent4"/>
                </a:solidFill>
              </a:defRPr>
            </a:lvl1pPr>
            <a:lvl2pPr>
              <a:defRPr>
                <a:solidFill>
                  <a:schemeClr val="accent1"/>
                </a:solidFill>
              </a:defRPr>
            </a:lvl2pPr>
            <a:lvl3pPr>
              <a:defRPr>
                <a:solidFill>
                  <a:schemeClr val="accent5"/>
                </a:solidFill>
              </a:defRPr>
            </a:lvl3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F2B3278-9652-DE44-859C-1ADC3DE9A9BD}"/>
              </a:ext>
            </a:extLst>
          </p:cNvPr>
          <p:cNvSpPr>
            <a:spLocks noGrp="1"/>
          </p:cNvSpPr>
          <p:nvPr>
            <p:ph type="sldNum" sz="quarter" idx="12"/>
          </p:nvPr>
        </p:nvSpPr>
        <p:spPr>
          <a:xfrm flipH="1">
            <a:off x="166869" y="6356350"/>
            <a:ext cx="734190" cy="365125"/>
          </a:xfrm>
        </p:spPr>
        <p:txBody>
          <a:bodyPr/>
          <a:lstStyle>
            <a:lvl1pPr algn="l">
              <a:defRPr/>
            </a:lvl1pPr>
          </a:lstStyle>
          <a:p>
            <a:pPr algn="l"/>
            <a:fld id="{B5277961-0FAC-A249-9D6D-4F9D04376476}" type="slidenum">
              <a:rPr lang="en-US" smtClean="0"/>
              <a:pPr algn="l"/>
              <a:t>‹#›</a:t>
            </a:fld>
            <a:endParaRPr lang="en-US"/>
          </a:p>
        </p:txBody>
      </p:sp>
      <p:sp>
        <p:nvSpPr>
          <p:cNvPr id="9" name="Footer Placeholder 4">
            <a:extLst>
              <a:ext uri="{FF2B5EF4-FFF2-40B4-BE49-F238E27FC236}">
                <a16:creationId xmlns:a16="http://schemas.microsoft.com/office/drawing/2014/main" id="{03C9C0AD-4E06-964E-83F0-642233A0256F}"/>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
        <p:nvSpPr>
          <p:cNvPr id="7" name="Content Placeholder 2">
            <a:extLst>
              <a:ext uri="{FF2B5EF4-FFF2-40B4-BE49-F238E27FC236}">
                <a16:creationId xmlns:a16="http://schemas.microsoft.com/office/drawing/2014/main" id="{2825357D-A789-2449-B898-874324233D79}"/>
              </a:ext>
            </a:extLst>
          </p:cNvPr>
          <p:cNvSpPr>
            <a:spLocks noGrp="1"/>
          </p:cNvSpPr>
          <p:nvPr>
            <p:ph sz="half" idx="13"/>
          </p:nvPr>
        </p:nvSpPr>
        <p:spPr>
          <a:xfrm>
            <a:off x="6172200" y="1825625"/>
            <a:ext cx="5181600" cy="4351338"/>
          </a:xfrm>
        </p:spPr>
        <p:txBody>
          <a:bodyPr/>
          <a:lstStyle>
            <a:lvl1pPr>
              <a:defRPr>
                <a:solidFill>
                  <a:schemeClr val="accent4"/>
                </a:solidFill>
              </a:defRPr>
            </a:lvl1pPr>
            <a:lvl2pPr>
              <a:defRPr>
                <a:solidFill>
                  <a:schemeClr val="accent1"/>
                </a:solidFill>
              </a:defRPr>
            </a:lvl2pPr>
            <a:lvl3pPr>
              <a:defRPr>
                <a:solidFill>
                  <a:schemeClr val="accent5"/>
                </a:solidFill>
              </a:defRPr>
            </a:lvl3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9015613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57A24-9BC4-4273-AB3C-B58988D13326}"/>
              </a:ext>
            </a:extLst>
          </p:cNvPr>
          <p:cNvSpPr>
            <a:spLocks noGrp="1"/>
          </p:cNvSpPr>
          <p:nvPr>
            <p:ph type="title"/>
          </p:nvPr>
        </p:nvSpPr>
        <p:spPr>
          <a:xfrm>
            <a:off x="840000" y="360000"/>
            <a:ext cx="9216000" cy="1324800"/>
          </a:xfrm>
        </p:spPr>
        <p:txBody>
          <a:bodyPr vert="horz" lIns="91440" tIns="45720" rIns="91440" bIns="45720" rtlCol="0" anchor="ctr">
            <a:normAutofit/>
          </a:bodyPr>
          <a:lstStyle>
            <a:lvl1pPr>
              <a:defRPr lang="en-AU"/>
            </a:lvl1pPr>
          </a:lstStyle>
          <a:p>
            <a:pPr lvl="0" algn="l"/>
            <a:r>
              <a:rPr lang="en-US"/>
              <a:t>Click to edit Master title style</a:t>
            </a:r>
            <a:endParaRPr lang="en-AU"/>
          </a:p>
        </p:txBody>
      </p:sp>
      <p:sp>
        <p:nvSpPr>
          <p:cNvPr id="5" name="Content Placeholder 2">
            <a:extLst>
              <a:ext uri="{FF2B5EF4-FFF2-40B4-BE49-F238E27FC236}">
                <a16:creationId xmlns:a16="http://schemas.microsoft.com/office/drawing/2014/main" id="{439FAC92-BC81-4C5C-BA5B-EF7404CB7DEF}"/>
              </a:ext>
            </a:extLst>
          </p:cNvPr>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Content Placeholder 3">
            <a:extLst>
              <a:ext uri="{FF2B5EF4-FFF2-40B4-BE49-F238E27FC236}">
                <a16:creationId xmlns:a16="http://schemas.microsoft.com/office/drawing/2014/main" id="{0CD6860A-6B88-453A-A7D2-174198F8B103}"/>
              </a:ext>
            </a:extLst>
          </p:cNvPr>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3420015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9749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0352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8341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95160-CF7C-88F1-3869-2A63C714CD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4CB0D202-2472-842D-C124-75A72CB5C1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8F17651-7E51-52D3-6106-6605D0148EF4}"/>
              </a:ext>
            </a:extLst>
          </p:cNvPr>
          <p:cNvSpPr>
            <a:spLocks noGrp="1"/>
          </p:cNvSpPr>
          <p:nvPr>
            <p:ph type="dt" sz="half" idx="10"/>
          </p:nvPr>
        </p:nvSpPr>
        <p:spPr/>
        <p:txBody>
          <a:bodyPr/>
          <a:lstStyle/>
          <a:p>
            <a:fld id="{A512EFBB-A268-43E7-98FB-87B42FDA7989}" type="datetimeFigureOut">
              <a:rPr lang="en-AU" smtClean="0"/>
              <a:t>22/07/2025</a:t>
            </a:fld>
            <a:endParaRPr lang="en-AU"/>
          </a:p>
        </p:txBody>
      </p:sp>
      <p:sp>
        <p:nvSpPr>
          <p:cNvPr id="5" name="Footer Placeholder 4">
            <a:extLst>
              <a:ext uri="{FF2B5EF4-FFF2-40B4-BE49-F238E27FC236}">
                <a16:creationId xmlns:a16="http://schemas.microsoft.com/office/drawing/2014/main" id="{ED4122AD-DAD3-7BEB-4B36-B28F3F4BB7D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E8A6FF3-0C5D-BC0A-6320-D515D346E85F}"/>
              </a:ext>
            </a:extLst>
          </p:cNvPr>
          <p:cNvSpPr>
            <a:spLocks noGrp="1"/>
          </p:cNvSpPr>
          <p:nvPr>
            <p:ph type="sldNum" sz="quarter" idx="12"/>
          </p:nvPr>
        </p:nvSpPr>
        <p:spPr/>
        <p:txBody>
          <a:bodyPr/>
          <a:lstStyle/>
          <a:p>
            <a:fld id="{4CB08DB3-0B8D-4960-B1DC-4E712AD1F060}" type="slidenum">
              <a:rPr lang="en-AU" smtClean="0"/>
              <a:t>‹#›</a:t>
            </a:fld>
            <a:endParaRPr lang="en-AU"/>
          </a:p>
        </p:txBody>
      </p:sp>
    </p:spTree>
    <p:extLst>
      <p:ext uri="{BB962C8B-B14F-4D97-AF65-F5344CB8AC3E}">
        <p14:creationId xmlns:p14="http://schemas.microsoft.com/office/powerpoint/2010/main" val="37811819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B54DA0-A9D1-BA24-4546-20E19ED71AA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6961F59-5F44-F5CE-7764-DC88AC53AF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AB941DD-A887-8F7D-DC38-24DCDAFFC687}"/>
              </a:ext>
            </a:extLst>
          </p:cNvPr>
          <p:cNvSpPr>
            <a:spLocks noGrp="1"/>
          </p:cNvSpPr>
          <p:nvPr>
            <p:ph type="dt" sz="half" idx="10"/>
          </p:nvPr>
        </p:nvSpPr>
        <p:spPr/>
        <p:txBody>
          <a:bodyPr/>
          <a:lstStyle/>
          <a:p>
            <a:fld id="{A512EFBB-A268-43E7-98FB-87B42FDA7989}" type="datetimeFigureOut">
              <a:rPr lang="en-AU" smtClean="0"/>
              <a:t>22/07/2025</a:t>
            </a:fld>
            <a:endParaRPr lang="en-AU"/>
          </a:p>
        </p:txBody>
      </p:sp>
      <p:sp>
        <p:nvSpPr>
          <p:cNvPr id="5" name="Footer Placeholder 4">
            <a:extLst>
              <a:ext uri="{FF2B5EF4-FFF2-40B4-BE49-F238E27FC236}">
                <a16:creationId xmlns:a16="http://schemas.microsoft.com/office/drawing/2014/main" id="{F723B635-0E99-9EDA-C31C-9D3A736261D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A43770B-FC00-FB93-15D1-FD44871329B6}"/>
              </a:ext>
            </a:extLst>
          </p:cNvPr>
          <p:cNvSpPr>
            <a:spLocks noGrp="1"/>
          </p:cNvSpPr>
          <p:nvPr>
            <p:ph type="sldNum" sz="quarter" idx="12"/>
          </p:nvPr>
        </p:nvSpPr>
        <p:spPr/>
        <p:txBody>
          <a:bodyPr/>
          <a:lstStyle/>
          <a:p>
            <a:fld id="{4CB08DB3-0B8D-4960-B1DC-4E712AD1F060}" type="slidenum">
              <a:rPr lang="en-AU" smtClean="0"/>
              <a:t>‹#›</a:t>
            </a:fld>
            <a:endParaRPr lang="en-AU"/>
          </a:p>
        </p:txBody>
      </p:sp>
    </p:spTree>
    <p:extLst>
      <p:ext uri="{BB962C8B-B14F-4D97-AF65-F5344CB8AC3E}">
        <p14:creationId xmlns:p14="http://schemas.microsoft.com/office/powerpoint/2010/main" val="11713234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735E5-7A8A-E14A-E461-5B280EC9DC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3AFA11E2-EF37-095F-AD1B-87B5196B755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BFD82DC-CB9D-6627-B10A-7C29DE28D3F0}"/>
              </a:ext>
            </a:extLst>
          </p:cNvPr>
          <p:cNvSpPr>
            <a:spLocks noGrp="1"/>
          </p:cNvSpPr>
          <p:nvPr>
            <p:ph type="dt" sz="half" idx="10"/>
          </p:nvPr>
        </p:nvSpPr>
        <p:spPr/>
        <p:txBody>
          <a:bodyPr/>
          <a:lstStyle/>
          <a:p>
            <a:fld id="{A512EFBB-A268-43E7-98FB-87B42FDA7989}" type="datetimeFigureOut">
              <a:rPr lang="en-AU" smtClean="0"/>
              <a:t>22/07/2025</a:t>
            </a:fld>
            <a:endParaRPr lang="en-AU"/>
          </a:p>
        </p:txBody>
      </p:sp>
      <p:sp>
        <p:nvSpPr>
          <p:cNvPr id="5" name="Footer Placeholder 4">
            <a:extLst>
              <a:ext uri="{FF2B5EF4-FFF2-40B4-BE49-F238E27FC236}">
                <a16:creationId xmlns:a16="http://schemas.microsoft.com/office/drawing/2014/main" id="{51C8DDD0-0A44-BD56-C1F4-3696201A4D2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B3DCD340-196B-1FAB-5F90-E699A368FFBB}"/>
              </a:ext>
            </a:extLst>
          </p:cNvPr>
          <p:cNvSpPr>
            <a:spLocks noGrp="1"/>
          </p:cNvSpPr>
          <p:nvPr>
            <p:ph type="sldNum" sz="quarter" idx="12"/>
          </p:nvPr>
        </p:nvSpPr>
        <p:spPr/>
        <p:txBody>
          <a:bodyPr/>
          <a:lstStyle/>
          <a:p>
            <a:fld id="{4CB08DB3-0B8D-4960-B1DC-4E712AD1F060}" type="slidenum">
              <a:rPr lang="en-AU" smtClean="0"/>
              <a:t>‹#›</a:t>
            </a:fld>
            <a:endParaRPr lang="en-AU"/>
          </a:p>
        </p:txBody>
      </p:sp>
    </p:spTree>
    <p:extLst>
      <p:ext uri="{BB962C8B-B14F-4D97-AF65-F5344CB8AC3E}">
        <p14:creationId xmlns:p14="http://schemas.microsoft.com/office/powerpoint/2010/main" val="319434355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8A3DD-92C2-49F4-057A-A3126625AFE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2C573B3-9FD8-51EC-C1B4-B2FF41BB353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ADE04024-DE5D-79D9-0918-38C40EC4747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040556F-CA55-9D09-BE2F-E446EED023A5}"/>
              </a:ext>
            </a:extLst>
          </p:cNvPr>
          <p:cNvSpPr>
            <a:spLocks noGrp="1"/>
          </p:cNvSpPr>
          <p:nvPr>
            <p:ph type="dt" sz="half" idx="10"/>
          </p:nvPr>
        </p:nvSpPr>
        <p:spPr/>
        <p:txBody>
          <a:bodyPr/>
          <a:lstStyle/>
          <a:p>
            <a:fld id="{A512EFBB-A268-43E7-98FB-87B42FDA7989}" type="datetimeFigureOut">
              <a:rPr lang="en-AU" smtClean="0"/>
              <a:t>22/07/2025</a:t>
            </a:fld>
            <a:endParaRPr lang="en-AU"/>
          </a:p>
        </p:txBody>
      </p:sp>
      <p:sp>
        <p:nvSpPr>
          <p:cNvPr id="6" name="Footer Placeholder 5">
            <a:extLst>
              <a:ext uri="{FF2B5EF4-FFF2-40B4-BE49-F238E27FC236}">
                <a16:creationId xmlns:a16="http://schemas.microsoft.com/office/drawing/2014/main" id="{C2341384-8EE1-F6D0-B91B-0C89579DB84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A24B7E0-420F-7B34-1DE9-9EBB55B8CF14}"/>
              </a:ext>
            </a:extLst>
          </p:cNvPr>
          <p:cNvSpPr>
            <a:spLocks noGrp="1"/>
          </p:cNvSpPr>
          <p:nvPr>
            <p:ph type="sldNum" sz="quarter" idx="12"/>
          </p:nvPr>
        </p:nvSpPr>
        <p:spPr/>
        <p:txBody>
          <a:bodyPr/>
          <a:lstStyle/>
          <a:p>
            <a:fld id="{4CB08DB3-0B8D-4960-B1DC-4E712AD1F060}" type="slidenum">
              <a:rPr lang="en-AU" smtClean="0"/>
              <a:t>‹#›</a:t>
            </a:fld>
            <a:endParaRPr lang="en-AU"/>
          </a:p>
        </p:txBody>
      </p:sp>
    </p:spTree>
    <p:extLst>
      <p:ext uri="{BB962C8B-B14F-4D97-AF65-F5344CB8AC3E}">
        <p14:creationId xmlns:p14="http://schemas.microsoft.com/office/powerpoint/2010/main" val="34291319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40C8A-CF91-C637-6BF6-847BB62F6D56}"/>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5A321E88-625C-7606-F145-75C35D571A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46BACA7-55D5-F7ED-2E10-0DE0BA74CB7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FAF845B0-9F2C-3DA4-76E3-792B0BE6AC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171167-152A-7C31-ABF6-A43F609F2D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2813BF5C-7C17-7296-EF8A-A87E26E882EB}"/>
              </a:ext>
            </a:extLst>
          </p:cNvPr>
          <p:cNvSpPr>
            <a:spLocks noGrp="1"/>
          </p:cNvSpPr>
          <p:nvPr>
            <p:ph type="dt" sz="half" idx="10"/>
          </p:nvPr>
        </p:nvSpPr>
        <p:spPr/>
        <p:txBody>
          <a:bodyPr/>
          <a:lstStyle/>
          <a:p>
            <a:fld id="{A512EFBB-A268-43E7-98FB-87B42FDA7989}" type="datetimeFigureOut">
              <a:rPr lang="en-AU" smtClean="0"/>
              <a:t>22/07/2025</a:t>
            </a:fld>
            <a:endParaRPr lang="en-AU"/>
          </a:p>
        </p:txBody>
      </p:sp>
      <p:sp>
        <p:nvSpPr>
          <p:cNvPr id="8" name="Footer Placeholder 7">
            <a:extLst>
              <a:ext uri="{FF2B5EF4-FFF2-40B4-BE49-F238E27FC236}">
                <a16:creationId xmlns:a16="http://schemas.microsoft.com/office/drawing/2014/main" id="{A43DB64A-A9D4-0204-496B-4DEC9668A5D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E58503B6-A516-C752-249E-3B1D7C237FC3}"/>
              </a:ext>
            </a:extLst>
          </p:cNvPr>
          <p:cNvSpPr>
            <a:spLocks noGrp="1"/>
          </p:cNvSpPr>
          <p:nvPr>
            <p:ph type="sldNum" sz="quarter" idx="12"/>
          </p:nvPr>
        </p:nvSpPr>
        <p:spPr/>
        <p:txBody>
          <a:bodyPr/>
          <a:lstStyle/>
          <a:p>
            <a:fld id="{4CB08DB3-0B8D-4960-B1DC-4E712AD1F060}" type="slidenum">
              <a:rPr lang="en-AU" smtClean="0"/>
              <a:t>‹#›</a:t>
            </a:fld>
            <a:endParaRPr lang="en-AU"/>
          </a:p>
        </p:txBody>
      </p:sp>
    </p:spTree>
    <p:extLst>
      <p:ext uri="{BB962C8B-B14F-4D97-AF65-F5344CB8AC3E}">
        <p14:creationId xmlns:p14="http://schemas.microsoft.com/office/powerpoint/2010/main" val="16962726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2DEF0-63C3-BF24-7E98-07EA5714A132}"/>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E9279A9E-1E2F-4137-C0AA-8672016F5E30}"/>
              </a:ext>
            </a:extLst>
          </p:cNvPr>
          <p:cNvSpPr>
            <a:spLocks noGrp="1"/>
          </p:cNvSpPr>
          <p:nvPr>
            <p:ph type="dt" sz="half" idx="10"/>
          </p:nvPr>
        </p:nvSpPr>
        <p:spPr/>
        <p:txBody>
          <a:bodyPr/>
          <a:lstStyle/>
          <a:p>
            <a:fld id="{A512EFBB-A268-43E7-98FB-87B42FDA7989}" type="datetimeFigureOut">
              <a:rPr lang="en-AU" smtClean="0"/>
              <a:t>22/07/2025</a:t>
            </a:fld>
            <a:endParaRPr lang="en-AU"/>
          </a:p>
        </p:txBody>
      </p:sp>
      <p:sp>
        <p:nvSpPr>
          <p:cNvPr id="4" name="Footer Placeholder 3">
            <a:extLst>
              <a:ext uri="{FF2B5EF4-FFF2-40B4-BE49-F238E27FC236}">
                <a16:creationId xmlns:a16="http://schemas.microsoft.com/office/drawing/2014/main" id="{5C4213BD-D619-D43B-3726-611BDF404A55}"/>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76C9DF47-7428-1693-EBF0-1193DB40EB9F}"/>
              </a:ext>
            </a:extLst>
          </p:cNvPr>
          <p:cNvSpPr>
            <a:spLocks noGrp="1"/>
          </p:cNvSpPr>
          <p:nvPr>
            <p:ph type="sldNum" sz="quarter" idx="12"/>
          </p:nvPr>
        </p:nvSpPr>
        <p:spPr/>
        <p:txBody>
          <a:bodyPr/>
          <a:lstStyle/>
          <a:p>
            <a:fld id="{4CB08DB3-0B8D-4960-B1DC-4E712AD1F060}" type="slidenum">
              <a:rPr lang="en-AU" smtClean="0"/>
              <a:t>‹#›</a:t>
            </a:fld>
            <a:endParaRPr lang="en-AU"/>
          </a:p>
        </p:txBody>
      </p:sp>
    </p:spTree>
    <p:extLst>
      <p:ext uri="{BB962C8B-B14F-4D97-AF65-F5344CB8AC3E}">
        <p14:creationId xmlns:p14="http://schemas.microsoft.com/office/powerpoint/2010/main" val="3299134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GB"/>
              <a:t>Click to edit VAD presentation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AE5D4E00-C07F-504C-A42B-C1046CCDD0AB}"/>
              </a:ext>
            </a:extLst>
          </p:cNvPr>
          <p:cNvSpPr txBox="1">
            <a:spLocks/>
          </p:cNvSpPr>
          <p:nvPr userDrawn="1"/>
        </p:nvSpPr>
        <p:spPr>
          <a:xfrm flipH="1">
            <a:off x="166869" y="6356350"/>
            <a:ext cx="73419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277961-0FAC-A249-9D6D-4F9D04376476}" type="slidenum">
              <a:rPr lang="en-US" smtClean="0"/>
              <a:pPr/>
              <a:t>‹#›</a:t>
            </a:fld>
            <a:endParaRPr lang="en-US"/>
          </a:p>
        </p:txBody>
      </p:sp>
      <p:sp>
        <p:nvSpPr>
          <p:cNvPr id="11" name="Footer Placeholder 4">
            <a:extLst>
              <a:ext uri="{FF2B5EF4-FFF2-40B4-BE49-F238E27FC236}">
                <a16:creationId xmlns:a16="http://schemas.microsoft.com/office/drawing/2014/main" id="{5CB220E6-67C4-8242-9395-8C16EF098BE1}"/>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8522129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C081075-B933-EE5A-FAA2-AD8E92504E66}"/>
              </a:ext>
            </a:extLst>
          </p:cNvPr>
          <p:cNvSpPr>
            <a:spLocks noGrp="1"/>
          </p:cNvSpPr>
          <p:nvPr>
            <p:ph type="dt" sz="half" idx="10"/>
          </p:nvPr>
        </p:nvSpPr>
        <p:spPr/>
        <p:txBody>
          <a:bodyPr/>
          <a:lstStyle/>
          <a:p>
            <a:fld id="{A512EFBB-A268-43E7-98FB-87B42FDA7989}" type="datetimeFigureOut">
              <a:rPr lang="en-AU" smtClean="0"/>
              <a:t>22/07/2025</a:t>
            </a:fld>
            <a:endParaRPr lang="en-AU"/>
          </a:p>
        </p:txBody>
      </p:sp>
      <p:sp>
        <p:nvSpPr>
          <p:cNvPr id="3" name="Footer Placeholder 2">
            <a:extLst>
              <a:ext uri="{FF2B5EF4-FFF2-40B4-BE49-F238E27FC236}">
                <a16:creationId xmlns:a16="http://schemas.microsoft.com/office/drawing/2014/main" id="{1A612FFE-0573-1305-6A84-A9188F33CDA4}"/>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C4C0754-4FB1-6010-961D-3CAC3CCC9544}"/>
              </a:ext>
            </a:extLst>
          </p:cNvPr>
          <p:cNvSpPr>
            <a:spLocks noGrp="1"/>
          </p:cNvSpPr>
          <p:nvPr>
            <p:ph type="sldNum" sz="quarter" idx="12"/>
          </p:nvPr>
        </p:nvSpPr>
        <p:spPr/>
        <p:txBody>
          <a:bodyPr/>
          <a:lstStyle/>
          <a:p>
            <a:fld id="{4CB08DB3-0B8D-4960-B1DC-4E712AD1F060}" type="slidenum">
              <a:rPr lang="en-AU" smtClean="0"/>
              <a:t>‹#›</a:t>
            </a:fld>
            <a:endParaRPr lang="en-AU"/>
          </a:p>
        </p:txBody>
      </p:sp>
    </p:spTree>
    <p:extLst>
      <p:ext uri="{BB962C8B-B14F-4D97-AF65-F5344CB8AC3E}">
        <p14:creationId xmlns:p14="http://schemas.microsoft.com/office/powerpoint/2010/main" val="42272533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5247E-DD93-169B-2262-B66E603257A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F283E04C-2471-1234-AA15-7652D225AD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83689454-3B90-B572-EFFF-D5B0DC2101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D6C625-5E85-558B-18F0-FFA71DB39B2B}"/>
              </a:ext>
            </a:extLst>
          </p:cNvPr>
          <p:cNvSpPr>
            <a:spLocks noGrp="1"/>
          </p:cNvSpPr>
          <p:nvPr>
            <p:ph type="dt" sz="half" idx="10"/>
          </p:nvPr>
        </p:nvSpPr>
        <p:spPr/>
        <p:txBody>
          <a:bodyPr/>
          <a:lstStyle/>
          <a:p>
            <a:fld id="{A512EFBB-A268-43E7-98FB-87B42FDA7989}" type="datetimeFigureOut">
              <a:rPr lang="en-AU" smtClean="0"/>
              <a:t>22/07/2025</a:t>
            </a:fld>
            <a:endParaRPr lang="en-AU"/>
          </a:p>
        </p:txBody>
      </p:sp>
      <p:sp>
        <p:nvSpPr>
          <p:cNvPr id="6" name="Footer Placeholder 5">
            <a:extLst>
              <a:ext uri="{FF2B5EF4-FFF2-40B4-BE49-F238E27FC236}">
                <a16:creationId xmlns:a16="http://schemas.microsoft.com/office/drawing/2014/main" id="{49038F4E-4D87-5936-B2A4-775CD7DAF6A8}"/>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040DFA8-0244-F064-3718-B6CD465CB51A}"/>
              </a:ext>
            </a:extLst>
          </p:cNvPr>
          <p:cNvSpPr>
            <a:spLocks noGrp="1"/>
          </p:cNvSpPr>
          <p:nvPr>
            <p:ph type="sldNum" sz="quarter" idx="12"/>
          </p:nvPr>
        </p:nvSpPr>
        <p:spPr/>
        <p:txBody>
          <a:bodyPr/>
          <a:lstStyle/>
          <a:p>
            <a:fld id="{4CB08DB3-0B8D-4960-B1DC-4E712AD1F060}" type="slidenum">
              <a:rPr lang="en-AU" smtClean="0"/>
              <a:t>‹#›</a:t>
            </a:fld>
            <a:endParaRPr lang="en-AU"/>
          </a:p>
        </p:txBody>
      </p:sp>
    </p:spTree>
    <p:extLst>
      <p:ext uri="{BB962C8B-B14F-4D97-AF65-F5344CB8AC3E}">
        <p14:creationId xmlns:p14="http://schemas.microsoft.com/office/powerpoint/2010/main" val="401307691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F048C-139C-1CA5-9165-C3B52AC76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1AA52A82-5D05-2A3D-404B-F72807F70F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F5FE859B-2973-3336-9CAF-3A24C8358E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748DBC-7969-6913-D372-880EA59B3250}"/>
              </a:ext>
            </a:extLst>
          </p:cNvPr>
          <p:cNvSpPr>
            <a:spLocks noGrp="1"/>
          </p:cNvSpPr>
          <p:nvPr>
            <p:ph type="dt" sz="half" idx="10"/>
          </p:nvPr>
        </p:nvSpPr>
        <p:spPr/>
        <p:txBody>
          <a:bodyPr/>
          <a:lstStyle/>
          <a:p>
            <a:fld id="{A512EFBB-A268-43E7-98FB-87B42FDA7989}" type="datetimeFigureOut">
              <a:rPr lang="en-AU" smtClean="0"/>
              <a:t>22/07/2025</a:t>
            </a:fld>
            <a:endParaRPr lang="en-AU"/>
          </a:p>
        </p:txBody>
      </p:sp>
      <p:sp>
        <p:nvSpPr>
          <p:cNvPr id="6" name="Footer Placeholder 5">
            <a:extLst>
              <a:ext uri="{FF2B5EF4-FFF2-40B4-BE49-F238E27FC236}">
                <a16:creationId xmlns:a16="http://schemas.microsoft.com/office/drawing/2014/main" id="{74BFCB59-06D3-EA38-1E1B-DA296CE2F339}"/>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4ABFAA0-8A52-5ED5-B2D5-B6B6A9186323}"/>
              </a:ext>
            </a:extLst>
          </p:cNvPr>
          <p:cNvSpPr>
            <a:spLocks noGrp="1"/>
          </p:cNvSpPr>
          <p:nvPr>
            <p:ph type="sldNum" sz="quarter" idx="12"/>
          </p:nvPr>
        </p:nvSpPr>
        <p:spPr/>
        <p:txBody>
          <a:bodyPr/>
          <a:lstStyle/>
          <a:p>
            <a:fld id="{4CB08DB3-0B8D-4960-B1DC-4E712AD1F060}" type="slidenum">
              <a:rPr lang="en-AU" smtClean="0"/>
              <a:t>‹#›</a:t>
            </a:fld>
            <a:endParaRPr lang="en-AU"/>
          </a:p>
        </p:txBody>
      </p:sp>
    </p:spTree>
    <p:extLst>
      <p:ext uri="{BB962C8B-B14F-4D97-AF65-F5344CB8AC3E}">
        <p14:creationId xmlns:p14="http://schemas.microsoft.com/office/powerpoint/2010/main" val="75201755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304D7-31B1-DC81-02D7-CB4B0A23746A}"/>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12BCAA34-CC10-DA8B-64AE-A5090752A08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EBF8E2A-100C-721C-CAAA-40EEB9915F5F}"/>
              </a:ext>
            </a:extLst>
          </p:cNvPr>
          <p:cNvSpPr>
            <a:spLocks noGrp="1"/>
          </p:cNvSpPr>
          <p:nvPr>
            <p:ph type="dt" sz="half" idx="10"/>
          </p:nvPr>
        </p:nvSpPr>
        <p:spPr/>
        <p:txBody>
          <a:bodyPr/>
          <a:lstStyle/>
          <a:p>
            <a:fld id="{A512EFBB-A268-43E7-98FB-87B42FDA7989}" type="datetimeFigureOut">
              <a:rPr lang="en-AU" smtClean="0"/>
              <a:t>22/07/2025</a:t>
            </a:fld>
            <a:endParaRPr lang="en-AU"/>
          </a:p>
        </p:txBody>
      </p:sp>
      <p:sp>
        <p:nvSpPr>
          <p:cNvPr id="5" name="Footer Placeholder 4">
            <a:extLst>
              <a:ext uri="{FF2B5EF4-FFF2-40B4-BE49-F238E27FC236}">
                <a16:creationId xmlns:a16="http://schemas.microsoft.com/office/drawing/2014/main" id="{DFF258D8-A8D9-8BAB-7944-2A4C5FE3FEE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32B460E-EF8B-318B-CD52-15B2E74BBC82}"/>
              </a:ext>
            </a:extLst>
          </p:cNvPr>
          <p:cNvSpPr>
            <a:spLocks noGrp="1"/>
          </p:cNvSpPr>
          <p:nvPr>
            <p:ph type="sldNum" sz="quarter" idx="12"/>
          </p:nvPr>
        </p:nvSpPr>
        <p:spPr/>
        <p:txBody>
          <a:bodyPr/>
          <a:lstStyle/>
          <a:p>
            <a:fld id="{4CB08DB3-0B8D-4960-B1DC-4E712AD1F060}" type="slidenum">
              <a:rPr lang="en-AU" smtClean="0"/>
              <a:t>‹#›</a:t>
            </a:fld>
            <a:endParaRPr lang="en-AU"/>
          </a:p>
        </p:txBody>
      </p:sp>
    </p:spTree>
    <p:extLst>
      <p:ext uri="{BB962C8B-B14F-4D97-AF65-F5344CB8AC3E}">
        <p14:creationId xmlns:p14="http://schemas.microsoft.com/office/powerpoint/2010/main" val="27666628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A062D14-13AC-1059-D677-FC38DB83225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75F948F-EAEA-4D45-BD7E-9713FE8F7DC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D255253-3E74-1E23-74A6-52E4D5B8183F}"/>
              </a:ext>
            </a:extLst>
          </p:cNvPr>
          <p:cNvSpPr>
            <a:spLocks noGrp="1"/>
          </p:cNvSpPr>
          <p:nvPr>
            <p:ph type="dt" sz="half" idx="10"/>
          </p:nvPr>
        </p:nvSpPr>
        <p:spPr/>
        <p:txBody>
          <a:bodyPr/>
          <a:lstStyle/>
          <a:p>
            <a:fld id="{A512EFBB-A268-43E7-98FB-87B42FDA7989}" type="datetimeFigureOut">
              <a:rPr lang="en-AU" smtClean="0"/>
              <a:t>22/07/2025</a:t>
            </a:fld>
            <a:endParaRPr lang="en-AU"/>
          </a:p>
        </p:txBody>
      </p:sp>
      <p:sp>
        <p:nvSpPr>
          <p:cNvPr id="5" name="Footer Placeholder 4">
            <a:extLst>
              <a:ext uri="{FF2B5EF4-FFF2-40B4-BE49-F238E27FC236}">
                <a16:creationId xmlns:a16="http://schemas.microsoft.com/office/drawing/2014/main" id="{4A34A8ED-ED67-0DF4-811C-FBCB18CFA63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A42CFD6-66C6-63E9-BF58-6795F79DD55C}"/>
              </a:ext>
            </a:extLst>
          </p:cNvPr>
          <p:cNvSpPr>
            <a:spLocks noGrp="1"/>
          </p:cNvSpPr>
          <p:nvPr>
            <p:ph type="sldNum" sz="quarter" idx="12"/>
          </p:nvPr>
        </p:nvSpPr>
        <p:spPr/>
        <p:txBody>
          <a:bodyPr/>
          <a:lstStyle/>
          <a:p>
            <a:fld id="{4CB08DB3-0B8D-4960-B1DC-4E712AD1F060}" type="slidenum">
              <a:rPr lang="en-AU" smtClean="0"/>
              <a:t>‹#›</a:t>
            </a:fld>
            <a:endParaRPr lang="en-AU"/>
          </a:p>
        </p:txBody>
      </p:sp>
    </p:spTree>
    <p:extLst>
      <p:ext uri="{BB962C8B-B14F-4D97-AF65-F5344CB8AC3E}">
        <p14:creationId xmlns:p14="http://schemas.microsoft.com/office/powerpoint/2010/main" val="38588101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AD041A27-29E3-284D-B56D-8E053D64F6A9}"/>
              </a:ext>
            </a:extLst>
          </p:cNvPr>
          <p:cNvPicPr>
            <a:picLocks noChangeAspect="1"/>
          </p:cNvPicPr>
          <p:nvPr userDrawn="1"/>
        </p:nvPicPr>
        <p:blipFill>
          <a:blip r:embed="rId2"/>
          <a:stretch>
            <a:fillRect/>
          </a:stretch>
        </p:blipFill>
        <p:spPr>
          <a:xfrm>
            <a:off x="-43204" y="0"/>
            <a:ext cx="12278408" cy="6909780"/>
          </a:xfrm>
          <a:prstGeom prst="rect">
            <a:avLst/>
          </a:prstGeom>
        </p:spPr>
      </p:pic>
      <p:sp>
        <p:nvSpPr>
          <p:cNvPr id="2" name="Title 1"/>
          <p:cNvSpPr>
            <a:spLocks noGrp="1"/>
          </p:cNvSpPr>
          <p:nvPr>
            <p:ph type="ctrTitle" hasCustomPrompt="1"/>
          </p:nvPr>
        </p:nvSpPr>
        <p:spPr>
          <a:xfrm>
            <a:off x="1512849" y="1746821"/>
            <a:ext cx="9144000" cy="2387600"/>
          </a:xfrm>
        </p:spPr>
        <p:txBody>
          <a:bodyPr anchor="b"/>
          <a:lstStyle>
            <a:lvl1pPr algn="ctr">
              <a:defRPr sz="6000"/>
            </a:lvl1pPr>
          </a:lstStyle>
          <a:p>
            <a:r>
              <a:rPr lang="en-GB"/>
              <a:t>Click to edit VAD presentation title</a:t>
            </a:r>
            <a:endParaRPr lang="en-US"/>
          </a:p>
        </p:txBody>
      </p:sp>
      <p:sp>
        <p:nvSpPr>
          <p:cNvPr id="3" name="Subtitle 2"/>
          <p:cNvSpPr>
            <a:spLocks noGrp="1"/>
          </p:cNvSpPr>
          <p:nvPr>
            <p:ph type="subTitle" idx="1" hasCustomPrompt="1"/>
          </p:nvPr>
        </p:nvSpPr>
        <p:spPr>
          <a:xfrm>
            <a:off x="1512849" y="4226496"/>
            <a:ext cx="9144000" cy="601976"/>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VAD presentation subtitle</a:t>
            </a:r>
            <a:endParaRPr lang="en-US"/>
          </a:p>
        </p:txBody>
      </p:sp>
    </p:spTree>
    <p:extLst>
      <p:ext uri="{BB962C8B-B14F-4D97-AF65-F5344CB8AC3E}">
        <p14:creationId xmlns:p14="http://schemas.microsoft.com/office/powerpoint/2010/main" val="411477054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12" name="Picture 11" descr="A screenshot of a video game&#10;&#10;Description automatically generated with medium confidence">
            <a:extLst>
              <a:ext uri="{FF2B5EF4-FFF2-40B4-BE49-F238E27FC236}">
                <a16:creationId xmlns:a16="http://schemas.microsoft.com/office/drawing/2014/main" id="{65CF66CB-0D52-C340-900C-CF9312E1C2D4}"/>
              </a:ext>
            </a:extLst>
          </p:cNvPr>
          <p:cNvPicPr>
            <a:picLocks noChangeAspect="1"/>
          </p:cNvPicPr>
          <p:nvPr userDrawn="1"/>
        </p:nvPicPr>
        <p:blipFill>
          <a:blip r:embed="rId2"/>
          <a:stretch>
            <a:fillRect/>
          </a:stretch>
        </p:blipFill>
        <p:spPr>
          <a:xfrm>
            <a:off x="-33453" y="-11151"/>
            <a:ext cx="12247586" cy="6869151"/>
          </a:xfrm>
          <a:prstGeom prst="rect">
            <a:avLst/>
          </a:prstGeom>
        </p:spPr>
      </p:pic>
      <p:sp>
        <p:nvSpPr>
          <p:cNvPr id="2" name="Title 1"/>
          <p:cNvSpPr>
            <a:spLocks noGrp="1"/>
          </p:cNvSpPr>
          <p:nvPr>
            <p:ph type="ctrTitle" hasCustomPrompt="1"/>
          </p:nvPr>
        </p:nvSpPr>
        <p:spPr>
          <a:xfrm>
            <a:off x="1524000" y="1757984"/>
            <a:ext cx="9144000" cy="2387600"/>
          </a:xfrm>
        </p:spPr>
        <p:txBody>
          <a:bodyPr anchor="b"/>
          <a:lstStyle>
            <a:lvl1pPr algn="ctr">
              <a:defRPr sz="6000"/>
            </a:lvl1pPr>
          </a:lstStyle>
          <a:p>
            <a:r>
              <a:rPr lang="en-GB"/>
              <a:t>Click to edit VAD presentation title</a:t>
            </a:r>
            <a:endParaRPr lang="en-US"/>
          </a:p>
        </p:txBody>
      </p:sp>
      <p:sp>
        <p:nvSpPr>
          <p:cNvPr id="3" name="Subtitle 2"/>
          <p:cNvSpPr>
            <a:spLocks noGrp="1"/>
          </p:cNvSpPr>
          <p:nvPr>
            <p:ph type="subTitle" idx="1" hasCustomPrompt="1"/>
          </p:nvPr>
        </p:nvSpPr>
        <p:spPr>
          <a:xfrm>
            <a:off x="1524000" y="4371472"/>
            <a:ext cx="9144000" cy="657730"/>
          </a:xfrm>
        </p:spPr>
        <p:txBody>
          <a:bodyPr/>
          <a:lstStyle>
            <a:lvl1pPr marL="0" indent="0" algn="ctr">
              <a:buNone/>
              <a:defRPr sz="2400">
                <a:solidFill>
                  <a:schemeClr val="accent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VAD presentation subtitle</a:t>
            </a:r>
            <a:endParaRPr lang="en-US"/>
          </a:p>
        </p:txBody>
      </p:sp>
    </p:spTree>
    <p:extLst>
      <p:ext uri="{BB962C8B-B14F-4D97-AF65-F5344CB8AC3E}">
        <p14:creationId xmlns:p14="http://schemas.microsoft.com/office/powerpoint/2010/main" val="266862777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presentation title</a:t>
            </a:r>
            <a:endParaRPr lang="en-US"/>
          </a:p>
        </p:txBody>
      </p:sp>
      <p:sp>
        <p:nvSpPr>
          <p:cNvPr id="3" name="Content Placeholder 2"/>
          <p:cNvSpPr>
            <a:spLocks noGrp="1"/>
          </p:cNvSpPr>
          <p:nvPr>
            <p:ph idx="1" hasCustomPrompt="1"/>
          </p:nvPr>
        </p:nvSpPr>
        <p:spPr/>
        <p:txBody>
          <a:bodyPr/>
          <a:lstStyle>
            <a:lvl1pPr>
              <a:buClr>
                <a:schemeClr val="accent4"/>
              </a:buClr>
              <a:defRPr>
                <a:solidFill>
                  <a:schemeClr val="accent4"/>
                </a:solidFill>
              </a:defRPr>
            </a:lvl1pPr>
            <a:lvl2pPr>
              <a:defRPr>
                <a:solidFill>
                  <a:schemeClr val="accent1"/>
                </a:solidFill>
              </a:defRPr>
            </a:lvl2pPr>
            <a:lvl3pPr>
              <a:defRPr>
                <a:solidFill>
                  <a:schemeClr val="accent5"/>
                </a:solidFill>
              </a:defRPr>
            </a:lvl3pPr>
            <a:lvl4pPr>
              <a:defRPr>
                <a:solidFill>
                  <a:schemeClr val="tx1"/>
                </a:solidFill>
              </a:defRPr>
            </a:lvl4pPr>
            <a:lvl5pPr>
              <a:defRPr>
                <a:solidFill>
                  <a:schemeClr val="accent1"/>
                </a:solidFill>
              </a:defRPr>
            </a:lvl5pPr>
          </a:lstStyle>
          <a:p>
            <a:pPr lvl="0"/>
            <a:r>
              <a:rPr lang="en-GB"/>
              <a:t>Click to edit presentation text</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p:cNvSpPr>
            <a:spLocks noGrp="1"/>
          </p:cNvSpPr>
          <p:nvPr>
            <p:ph type="ftr" sz="quarter" idx="11"/>
          </p:nvPr>
        </p:nvSpPr>
        <p:spPr>
          <a:xfrm>
            <a:off x="921081" y="6356350"/>
            <a:ext cx="6778463" cy="365125"/>
          </a:xfrm>
        </p:spPr>
        <p:txBody>
          <a:bodyPr/>
          <a:lstStyle>
            <a:lvl1pPr algn="l">
              <a:defRPr/>
            </a:lvl1pPr>
          </a:lstStyle>
          <a:p>
            <a:pPr algn="l"/>
            <a:endParaRPr lang="en-US"/>
          </a:p>
        </p:txBody>
      </p:sp>
      <p:sp>
        <p:nvSpPr>
          <p:cNvPr id="6" name="Slide Number Placeholder 5"/>
          <p:cNvSpPr>
            <a:spLocks noGrp="1"/>
          </p:cNvSpPr>
          <p:nvPr>
            <p:ph type="sldNum" sz="quarter" idx="12"/>
          </p:nvPr>
        </p:nvSpPr>
        <p:spPr>
          <a:xfrm flipH="1">
            <a:off x="166869" y="6356350"/>
            <a:ext cx="734190" cy="365125"/>
          </a:xfrm>
        </p:spPr>
        <p:txBody>
          <a:bodyPr/>
          <a:lstStyle>
            <a:lvl1pPr algn="l">
              <a:defRPr/>
            </a:lvl1pPr>
          </a:lstStyle>
          <a:p>
            <a:pPr algn="l"/>
            <a:fld id="{B5277961-0FAC-A249-9D6D-4F9D04376476}" type="slidenum">
              <a:rPr lang="en-US" smtClean="0"/>
              <a:pPr algn="l"/>
              <a:t>‹#›</a:t>
            </a:fld>
            <a:endParaRPr lang="en-US"/>
          </a:p>
        </p:txBody>
      </p:sp>
    </p:spTree>
    <p:extLst>
      <p:ext uri="{BB962C8B-B14F-4D97-AF65-F5344CB8AC3E}">
        <p14:creationId xmlns:p14="http://schemas.microsoft.com/office/powerpoint/2010/main" val="36960628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768351"/>
            <a:ext cx="10515600" cy="1861384"/>
          </a:xfrm>
        </p:spPr>
        <p:txBody>
          <a:bodyPr anchor="b"/>
          <a:lstStyle>
            <a:lvl1pPr>
              <a:defRPr sz="6000"/>
            </a:lvl1pPr>
          </a:lstStyle>
          <a:p>
            <a:r>
              <a:rPr lang="en-GB"/>
              <a:t>Click to edit VAD presentation title style</a:t>
            </a:r>
            <a:endParaRPr lang="en-US"/>
          </a:p>
        </p:txBody>
      </p:sp>
      <p:sp>
        <p:nvSpPr>
          <p:cNvPr id="3" name="Text Placeholder 2"/>
          <p:cNvSpPr>
            <a:spLocks noGrp="1"/>
          </p:cNvSpPr>
          <p:nvPr>
            <p:ph type="body" idx="1" hasCustomPrompt="1"/>
          </p:nvPr>
        </p:nvSpPr>
        <p:spPr>
          <a:xfrm>
            <a:off x="831850" y="3114409"/>
            <a:ext cx="10515600" cy="1500187"/>
          </a:xfrm>
        </p:spPr>
        <p:txBody>
          <a:bodyPr/>
          <a:lstStyle>
            <a:lvl1pPr marL="0" indent="0">
              <a:buNone/>
              <a:defRPr sz="2400">
                <a:solidFill>
                  <a:schemeClr val="accent4"/>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presentation text styles</a:t>
            </a:r>
          </a:p>
        </p:txBody>
      </p:sp>
      <p:sp>
        <p:nvSpPr>
          <p:cNvPr id="7" name="Slide Number Placeholder 5">
            <a:extLst>
              <a:ext uri="{FF2B5EF4-FFF2-40B4-BE49-F238E27FC236}">
                <a16:creationId xmlns:a16="http://schemas.microsoft.com/office/drawing/2014/main" id="{DDC567C3-D107-8049-A05D-88B258AEA365}"/>
              </a:ext>
            </a:extLst>
          </p:cNvPr>
          <p:cNvSpPr>
            <a:spLocks noGrp="1"/>
          </p:cNvSpPr>
          <p:nvPr>
            <p:ph type="sldNum" sz="quarter" idx="12"/>
          </p:nvPr>
        </p:nvSpPr>
        <p:spPr>
          <a:xfrm flipH="1">
            <a:off x="166869" y="6356350"/>
            <a:ext cx="734190" cy="365125"/>
          </a:xfrm>
        </p:spPr>
        <p:txBody>
          <a:bodyPr/>
          <a:lstStyle>
            <a:lvl1pPr algn="l">
              <a:defRPr/>
            </a:lvl1pPr>
          </a:lstStyle>
          <a:p>
            <a:pPr algn="l"/>
            <a:fld id="{B5277961-0FAC-A249-9D6D-4F9D04376476}" type="slidenum">
              <a:rPr lang="en-US" smtClean="0"/>
              <a:pPr algn="l"/>
              <a:t>‹#›</a:t>
            </a:fld>
            <a:endParaRPr lang="en-US"/>
          </a:p>
        </p:txBody>
      </p:sp>
      <p:sp>
        <p:nvSpPr>
          <p:cNvPr id="8" name="Footer Placeholder 4">
            <a:extLst>
              <a:ext uri="{FF2B5EF4-FFF2-40B4-BE49-F238E27FC236}">
                <a16:creationId xmlns:a16="http://schemas.microsoft.com/office/drawing/2014/main" id="{7AAE7028-0B57-D943-A640-6FE5CD62B194}"/>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383711524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VAD presentation title style</a:t>
            </a:r>
            <a:endParaRPr lang="en-US"/>
          </a:p>
        </p:txBody>
      </p:sp>
      <p:sp>
        <p:nvSpPr>
          <p:cNvPr id="3" name="Content Placeholder 2"/>
          <p:cNvSpPr>
            <a:spLocks noGrp="1"/>
          </p:cNvSpPr>
          <p:nvPr>
            <p:ph sz="half" idx="1"/>
          </p:nvPr>
        </p:nvSpPr>
        <p:spPr>
          <a:xfrm>
            <a:off x="838200" y="1825625"/>
            <a:ext cx="5181600" cy="4351338"/>
          </a:xfrm>
        </p:spPr>
        <p:txBody>
          <a:bodyPr/>
          <a:lstStyle>
            <a:lvl1pPr>
              <a:defRPr>
                <a:solidFill>
                  <a:schemeClr val="accent4"/>
                </a:solidFill>
              </a:defRPr>
            </a:lvl1pPr>
            <a:lvl2pPr>
              <a:defRPr>
                <a:solidFill>
                  <a:schemeClr val="accent1"/>
                </a:solidFill>
              </a:defRPr>
            </a:lvl2pPr>
            <a:lvl3pPr>
              <a:defRPr>
                <a:solidFill>
                  <a:schemeClr val="accent5"/>
                </a:solidFill>
              </a:defRPr>
            </a:lvl3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F2B3278-9652-DE44-859C-1ADC3DE9A9BD}"/>
              </a:ext>
            </a:extLst>
          </p:cNvPr>
          <p:cNvSpPr>
            <a:spLocks noGrp="1"/>
          </p:cNvSpPr>
          <p:nvPr>
            <p:ph type="sldNum" sz="quarter" idx="12"/>
          </p:nvPr>
        </p:nvSpPr>
        <p:spPr>
          <a:xfrm flipH="1">
            <a:off x="166869" y="6356350"/>
            <a:ext cx="734190" cy="365125"/>
          </a:xfrm>
        </p:spPr>
        <p:txBody>
          <a:bodyPr/>
          <a:lstStyle>
            <a:lvl1pPr algn="l">
              <a:defRPr/>
            </a:lvl1pPr>
          </a:lstStyle>
          <a:p>
            <a:pPr algn="l"/>
            <a:fld id="{B5277961-0FAC-A249-9D6D-4F9D04376476}" type="slidenum">
              <a:rPr lang="en-US" smtClean="0"/>
              <a:pPr algn="l"/>
              <a:t>‹#›</a:t>
            </a:fld>
            <a:endParaRPr lang="en-US"/>
          </a:p>
        </p:txBody>
      </p:sp>
      <p:sp>
        <p:nvSpPr>
          <p:cNvPr id="9" name="Footer Placeholder 4">
            <a:extLst>
              <a:ext uri="{FF2B5EF4-FFF2-40B4-BE49-F238E27FC236}">
                <a16:creationId xmlns:a16="http://schemas.microsoft.com/office/drawing/2014/main" id="{03C9C0AD-4E06-964E-83F0-642233A0256F}"/>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
        <p:nvSpPr>
          <p:cNvPr id="7" name="Content Placeholder 2">
            <a:extLst>
              <a:ext uri="{FF2B5EF4-FFF2-40B4-BE49-F238E27FC236}">
                <a16:creationId xmlns:a16="http://schemas.microsoft.com/office/drawing/2014/main" id="{2825357D-A789-2449-B898-874324233D79}"/>
              </a:ext>
            </a:extLst>
          </p:cNvPr>
          <p:cNvSpPr>
            <a:spLocks noGrp="1"/>
          </p:cNvSpPr>
          <p:nvPr>
            <p:ph sz="half" idx="13"/>
          </p:nvPr>
        </p:nvSpPr>
        <p:spPr>
          <a:xfrm>
            <a:off x="6172200" y="1825625"/>
            <a:ext cx="5181600" cy="4351338"/>
          </a:xfrm>
        </p:spPr>
        <p:txBody>
          <a:bodyPr/>
          <a:lstStyle>
            <a:lvl1pPr>
              <a:defRPr>
                <a:solidFill>
                  <a:schemeClr val="accent4"/>
                </a:solidFill>
              </a:defRPr>
            </a:lvl1pPr>
            <a:lvl2pPr>
              <a:defRPr>
                <a:solidFill>
                  <a:schemeClr val="accent1"/>
                </a:solidFill>
              </a:defRPr>
            </a:lvl2pPr>
            <a:lvl3pPr>
              <a:defRPr>
                <a:solidFill>
                  <a:schemeClr val="accent5"/>
                </a:solidFill>
              </a:defRPr>
            </a:lvl3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4258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D60BFF-472B-EAC1-E951-63A44CBF34BE}"/>
              </a:ext>
            </a:extLst>
          </p:cNvPr>
          <p:cNvPicPr>
            <a:picLocks noChangeAspect="1"/>
          </p:cNvPicPr>
          <p:nvPr userDrawn="1"/>
        </p:nvPicPr>
        <p:blipFill>
          <a:blip r:embed="rId2"/>
          <a:stretch>
            <a:fillRect/>
          </a:stretch>
        </p:blipFill>
        <p:spPr>
          <a:xfrm>
            <a:off x="0" y="-19250"/>
            <a:ext cx="12193092" cy="6930190"/>
          </a:xfrm>
          <a:prstGeom prst="rect">
            <a:avLst/>
          </a:prstGeom>
        </p:spPr>
      </p:pic>
      <p:sp>
        <p:nvSpPr>
          <p:cNvPr id="2" name="Title 1"/>
          <p:cNvSpPr>
            <a:spLocks noGrp="1"/>
          </p:cNvSpPr>
          <p:nvPr>
            <p:ph type="title" hasCustomPrompt="1"/>
          </p:nvPr>
        </p:nvSpPr>
        <p:spPr>
          <a:xfrm>
            <a:off x="838200" y="374750"/>
            <a:ext cx="10515600" cy="1283465"/>
          </a:xfrm>
        </p:spPr>
        <p:txBody>
          <a:bodyPr/>
          <a:lstStyle/>
          <a:p>
            <a:r>
              <a:rPr lang="en-GB"/>
              <a:t>Click to edit VAD presentation</a:t>
            </a:r>
            <a:endParaRPr lang="en-US"/>
          </a:p>
        </p:txBody>
      </p:sp>
      <p:sp>
        <p:nvSpPr>
          <p:cNvPr id="6" name="Slide Number Placeholder 5">
            <a:extLst>
              <a:ext uri="{FF2B5EF4-FFF2-40B4-BE49-F238E27FC236}">
                <a16:creationId xmlns:a16="http://schemas.microsoft.com/office/drawing/2014/main" id="{3ACF77EE-4BCB-CC4D-9A49-425ED4BBCC32}"/>
              </a:ext>
            </a:extLst>
          </p:cNvPr>
          <p:cNvSpPr txBox="1">
            <a:spLocks/>
          </p:cNvSpPr>
          <p:nvPr userDrawn="1"/>
        </p:nvSpPr>
        <p:spPr>
          <a:xfrm flipH="1">
            <a:off x="166869" y="6356350"/>
            <a:ext cx="73419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277961-0FAC-A249-9D6D-4F9D04376476}" type="slidenum">
              <a:rPr lang="en-US" smtClean="0"/>
              <a:pPr/>
              <a:t>‹#›</a:t>
            </a:fld>
            <a:endParaRPr lang="en-US"/>
          </a:p>
        </p:txBody>
      </p:sp>
      <p:sp>
        <p:nvSpPr>
          <p:cNvPr id="7" name="Footer Placeholder 4">
            <a:extLst>
              <a:ext uri="{FF2B5EF4-FFF2-40B4-BE49-F238E27FC236}">
                <a16:creationId xmlns:a16="http://schemas.microsoft.com/office/drawing/2014/main" id="{B39E2781-10C2-674A-BF1F-849113B4FB9A}"/>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172612053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en-GB"/>
              <a:t>Click to edit VAD presentation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5">
            <a:extLst>
              <a:ext uri="{FF2B5EF4-FFF2-40B4-BE49-F238E27FC236}">
                <a16:creationId xmlns:a16="http://schemas.microsoft.com/office/drawing/2014/main" id="{AE5D4E00-C07F-504C-A42B-C1046CCDD0AB}"/>
              </a:ext>
            </a:extLst>
          </p:cNvPr>
          <p:cNvSpPr txBox="1">
            <a:spLocks/>
          </p:cNvSpPr>
          <p:nvPr userDrawn="1"/>
        </p:nvSpPr>
        <p:spPr>
          <a:xfrm flipH="1">
            <a:off x="166869" y="6356350"/>
            <a:ext cx="73419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277961-0FAC-A249-9D6D-4F9D04376476}" type="slidenum">
              <a:rPr lang="en-US" smtClean="0"/>
              <a:pPr/>
              <a:t>‹#›</a:t>
            </a:fld>
            <a:endParaRPr lang="en-US"/>
          </a:p>
        </p:txBody>
      </p:sp>
      <p:sp>
        <p:nvSpPr>
          <p:cNvPr id="11" name="Footer Placeholder 4">
            <a:extLst>
              <a:ext uri="{FF2B5EF4-FFF2-40B4-BE49-F238E27FC236}">
                <a16:creationId xmlns:a16="http://schemas.microsoft.com/office/drawing/2014/main" id="{5CB220E6-67C4-8242-9395-8C16EF098BE1}"/>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35869321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D60BFF-472B-EAC1-E951-63A44CBF34BE}"/>
              </a:ext>
            </a:extLst>
          </p:cNvPr>
          <p:cNvPicPr>
            <a:picLocks noChangeAspect="1"/>
          </p:cNvPicPr>
          <p:nvPr userDrawn="1"/>
        </p:nvPicPr>
        <p:blipFill>
          <a:blip r:embed="rId2"/>
          <a:stretch>
            <a:fillRect/>
          </a:stretch>
        </p:blipFill>
        <p:spPr>
          <a:xfrm>
            <a:off x="0" y="-19250"/>
            <a:ext cx="12193092" cy="6930190"/>
          </a:xfrm>
          <a:prstGeom prst="rect">
            <a:avLst/>
          </a:prstGeom>
        </p:spPr>
      </p:pic>
      <p:sp>
        <p:nvSpPr>
          <p:cNvPr id="2" name="Title 1"/>
          <p:cNvSpPr>
            <a:spLocks noGrp="1"/>
          </p:cNvSpPr>
          <p:nvPr>
            <p:ph type="title" hasCustomPrompt="1"/>
          </p:nvPr>
        </p:nvSpPr>
        <p:spPr>
          <a:xfrm>
            <a:off x="838200" y="374750"/>
            <a:ext cx="10515600" cy="1283465"/>
          </a:xfrm>
        </p:spPr>
        <p:txBody>
          <a:bodyPr/>
          <a:lstStyle/>
          <a:p>
            <a:r>
              <a:rPr lang="en-GB"/>
              <a:t>Click to edit VAD presentation</a:t>
            </a:r>
            <a:endParaRPr lang="en-US"/>
          </a:p>
        </p:txBody>
      </p:sp>
      <p:sp>
        <p:nvSpPr>
          <p:cNvPr id="6" name="Slide Number Placeholder 5">
            <a:extLst>
              <a:ext uri="{FF2B5EF4-FFF2-40B4-BE49-F238E27FC236}">
                <a16:creationId xmlns:a16="http://schemas.microsoft.com/office/drawing/2014/main" id="{3ACF77EE-4BCB-CC4D-9A49-425ED4BBCC32}"/>
              </a:ext>
            </a:extLst>
          </p:cNvPr>
          <p:cNvSpPr txBox="1">
            <a:spLocks/>
          </p:cNvSpPr>
          <p:nvPr userDrawn="1"/>
        </p:nvSpPr>
        <p:spPr>
          <a:xfrm flipH="1">
            <a:off x="166869" y="6356350"/>
            <a:ext cx="73419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277961-0FAC-A249-9D6D-4F9D04376476}" type="slidenum">
              <a:rPr lang="en-US" smtClean="0"/>
              <a:pPr/>
              <a:t>‹#›</a:t>
            </a:fld>
            <a:endParaRPr lang="en-US"/>
          </a:p>
        </p:txBody>
      </p:sp>
      <p:sp>
        <p:nvSpPr>
          <p:cNvPr id="7" name="Footer Placeholder 4">
            <a:extLst>
              <a:ext uri="{FF2B5EF4-FFF2-40B4-BE49-F238E27FC236}">
                <a16:creationId xmlns:a16="http://schemas.microsoft.com/office/drawing/2014/main" id="{B39E2781-10C2-674A-BF1F-849113B4FB9A}"/>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423935699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283465"/>
          </a:xfrm>
        </p:spPr>
        <p:txBody>
          <a:bodyPr/>
          <a:lstStyle/>
          <a:p>
            <a:r>
              <a:rPr lang="en-GB"/>
              <a:t>Click to edit VAD presentation</a:t>
            </a:r>
            <a:endParaRPr lang="en-US"/>
          </a:p>
        </p:txBody>
      </p:sp>
      <p:sp>
        <p:nvSpPr>
          <p:cNvPr id="6" name="Slide Number Placeholder 5">
            <a:extLst>
              <a:ext uri="{FF2B5EF4-FFF2-40B4-BE49-F238E27FC236}">
                <a16:creationId xmlns:a16="http://schemas.microsoft.com/office/drawing/2014/main" id="{3ACF77EE-4BCB-CC4D-9A49-425ED4BBCC32}"/>
              </a:ext>
            </a:extLst>
          </p:cNvPr>
          <p:cNvSpPr txBox="1">
            <a:spLocks/>
          </p:cNvSpPr>
          <p:nvPr userDrawn="1"/>
        </p:nvSpPr>
        <p:spPr>
          <a:xfrm flipH="1">
            <a:off x="166869" y="6356350"/>
            <a:ext cx="73419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277961-0FAC-A249-9D6D-4F9D04376476}" type="slidenum">
              <a:rPr lang="en-US" smtClean="0"/>
              <a:pPr/>
              <a:t>‹#›</a:t>
            </a:fld>
            <a:endParaRPr lang="en-US"/>
          </a:p>
        </p:txBody>
      </p:sp>
      <p:sp>
        <p:nvSpPr>
          <p:cNvPr id="7" name="Footer Placeholder 4">
            <a:extLst>
              <a:ext uri="{FF2B5EF4-FFF2-40B4-BE49-F238E27FC236}">
                <a16:creationId xmlns:a16="http://schemas.microsoft.com/office/drawing/2014/main" id="{B39E2781-10C2-674A-BF1F-849113B4FB9A}"/>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405351207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A blue sky with clouds&#10;&#10;Description automatically generated with low confidence">
            <a:extLst>
              <a:ext uri="{FF2B5EF4-FFF2-40B4-BE49-F238E27FC236}">
                <a16:creationId xmlns:a16="http://schemas.microsoft.com/office/drawing/2014/main" id="{67116B2A-00A0-A742-92A0-8E39ECD3F497}"/>
              </a:ext>
            </a:extLst>
          </p:cNvPr>
          <p:cNvPicPr>
            <a:picLocks noChangeAspect="1"/>
          </p:cNvPicPr>
          <p:nvPr userDrawn="1"/>
        </p:nvPicPr>
        <p:blipFill>
          <a:blip r:embed="rId2"/>
          <a:stretch>
            <a:fillRect/>
          </a:stretch>
        </p:blipFill>
        <p:spPr>
          <a:xfrm>
            <a:off x="0" y="0"/>
            <a:ext cx="12290079" cy="6858000"/>
          </a:xfrm>
          <a:prstGeom prst="rect">
            <a:avLst/>
          </a:prstGeom>
        </p:spPr>
      </p:pic>
      <p:sp>
        <p:nvSpPr>
          <p:cNvPr id="7" name="Title 1">
            <a:extLst>
              <a:ext uri="{FF2B5EF4-FFF2-40B4-BE49-F238E27FC236}">
                <a16:creationId xmlns:a16="http://schemas.microsoft.com/office/drawing/2014/main" id="{10AF9947-7BC7-CE48-B447-35E322D43918}"/>
              </a:ext>
            </a:extLst>
          </p:cNvPr>
          <p:cNvSpPr>
            <a:spLocks noGrp="1"/>
          </p:cNvSpPr>
          <p:nvPr>
            <p:ph type="title" hasCustomPrompt="1"/>
          </p:nvPr>
        </p:nvSpPr>
        <p:spPr>
          <a:xfrm>
            <a:off x="887239" y="2787267"/>
            <a:ext cx="10515600" cy="1283465"/>
          </a:xfrm>
        </p:spPr>
        <p:txBody>
          <a:bodyPr/>
          <a:lstStyle>
            <a:lvl1pPr algn="ctr">
              <a:defRPr/>
            </a:lvl1pPr>
          </a:lstStyle>
          <a:p>
            <a:r>
              <a:rPr lang="en-GB"/>
              <a:t>Click to edit VAD chapter</a:t>
            </a:r>
            <a:endParaRPr lang="en-US"/>
          </a:p>
        </p:txBody>
      </p:sp>
    </p:spTree>
    <p:extLst>
      <p:ext uri="{BB962C8B-B14F-4D97-AF65-F5344CB8AC3E}">
        <p14:creationId xmlns:p14="http://schemas.microsoft.com/office/powerpoint/2010/main" val="129488565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36E1270-649C-A946-BF41-D8B057BAE356}"/>
              </a:ext>
            </a:extLst>
          </p:cNvPr>
          <p:cNvSpPr txBox="1">
            <a:spLocks/>
          </p:cNvSpPr>
          <p:nvPr userDrawn="1"/>
        </p:nvSpPr>
        <p:spPr>
          <a:xfrm flipH="1">
            <a:off x="166869" y="6356350"/>
            <a:ext cx="73419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277961-0FAC-A249-9D6D-4F9D04376476}" type="slidenum">
              <a:rPr lang="en-US" smtClean="0"/>
              <a:pPr/>
              <a:t>‹#›</a:t>
            </a:fld>
            <a:endParaRPr lang="en-US"/>
          </a:p>
        </p:txBody>
      </p:sp>
      <p:sp>
        <p:nvSpPr>
          <p:cNvPr id="6" name="Footer Placeholder 4">
            <a:extLst>
              <a:ext uri="{FF2B5EF4-FFF2-40B4-BE49-F238E27FC236}">
                <a16:creationId xmlns:a16="http://schemas.microsoft.com/office/drawing/2014/main" id="{978584BE-8CED-6745-9308-5D5693BD0EF3}"/>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6609943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solidFill>
                  <a:schemeClr val="accent4"/>
                </a:solidFill>
              </a:defRPr>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solidFill>
                  <a:schemeClr val="accent4"/>
                </a:solidFill>
              </a:defRPr>
            </a:lvl1pPr>
            <a:lvl2pPr>
              <a:defRPr sz="2800">
                <a:solidFill>
                  <a:schemeClr val="accent1"/>
                </a:solidFill>
              </a:defRPr>
            </a:lvl2pPr>
            <a:lvl3pPr>
              <a:defRPr sz="2400">
                <a:solidFill>
                  <a:schemeClr val="accent5"/>
                </a:solidFill>
              </a:defRPr>
            </a:lvl3pPr>
            <a:lvl4pPr>
              <a:defRPr sz="2000"/>
            </a:lvl4pPr>
            <a:lvl5pPr>
              <a:defRPr sz="2000">
                <a:solidFill>
                  <a:schemeClr val="accent5"/>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0E40B477-BA33-C74C-83D4-B429AC4E1D51}"/>
              </a:ext>
            </a:extLst>
          </p:cNvPr>
          <p:cNvSpPr txBox="1">
            <a:spLocks/>
          </p:cNvSpPr>
          <p:nvPr userDrawn="1"/>
        </p:nvSpPr>
        <p:spPr>
          <a:xfrm flipH="1">
            <a:off x="166869" y="6356350"/>
            <a:ext cx="73419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277961-0FAC-A249-9D6D-4F9D04376476}" type="slidenum">
              <a:rPr lang="en-US" smtClean="0"/>
              <a:pPr/>
              <a:t>‹#›</a:t>
            </a:fld>
            <a:endParaRPr lang="en-US"/>
          </a:p>
        </p:txBody>
      </p:sp>
      <p:sp>
        <p:nvSpPr>
          <p:cNvPr id="9" name="Footer Placeholder 4">
            <a:extLst>
              <a:ext uri="{FF2B5EF4-FFF2-40B4-BE49-F238E27FC236}">
                <a16:creationId xmlns:a16="http://schemas.microsoft.com/office/drawing/2014/main" id="{ED65936F-688B-3541-ACDD-56596F5DF97F}"/>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33101345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lide Number Placeholder 5">
            <a:extLst>
              <a:ext uri="{FF2B5EF4-FFF2-40B4-BE49-F238E27FC236}">
                <a16:creationId xmlns:a16="http://schemas.microsoft.com/office/drawing/2014/main" id="{D8798C23-5A35-6448-8632-470047C74C3B}"/>
              </a:ext>
            </a:extLst>
          </p:cNvPr>
          <p:cNvSpPr txBox="1">
            <a:spLocks/>
          </p:cNvSpPr>
          <p:nvPr userDrawn="1"/>
        </p:nvSpPr>
        <p:spPr>
          <a:xfrm flipH="1">
            <a:off x="166869" y="6356350"/>
            <a:ext cx="73419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277961-0FAC-A249-9D6D-4F9D04376476}" type="slidenum">
              <a:rPr lang="en-US" smtClean="0"/>
              <a:pPr/>
              <a:t>‹#›</a:t>
            </a:fld>
            <a:endParaRPr lang="en-US"/>
          </a:p>
        </p:txBody>
      </p:sp>
      <p:sp>
        <p:nvSpPr>
          <p:cNvPr id="9" name="Footer Placeholder 4">
            <a:extLst>
              <a:ext uri="{FF2B5EF4-FFF2-40B4-BE49-F238E27FC236}">
                <a16:creationId xmlns:a16="http://schemas.microsoft.com/office/drawing/2014/main" id="{7732863C-14C3-5741-908B-8EF8DB4A22E9}"/>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32019861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cSld name="Chapter Title">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A7B035-5394-E945-94D0-0309402CCA5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3" name="Text Placeholder 2">
            <a:extLst>
              <a:ext uri="{FF2B5EF4-FFF2-40B4-BE49-F238E27FC236}">
                <a16:creationId xmlns:a16="http://schemas.microsoft.com/office/drawing/2014/main" id="{CADE5AC8-7108-1347-A22C-3C38BADCF006}"/>
              </a:ext>
            </a:extLst>
          </p:cNvPr>
          <p:cNvSpPr>
            <a:spLocks noGrp="1"/>
          </p:cNvSpPr>
          <p:nvPr>
            <p:ph type="body" idx="1"/>
          </p:nvPr>
        </p:nvSpPr>
        <p:spPr>
          <a:xfrm>
            <a:off x="831851" y="4051079"/>
            <a:ext cx="10515600" cy="1500187"/>
          </a:xfrm>
        </p:spPr>
        <p:txBody>
          <a:bodyPr/>
          <a:lstStyle>
            <a:lvl1pPr marL="0" indent="0">
              <a:buNone/>
              <a:defRPr sz="24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Title 1">
            <a:extLst>
              <a:ext uri="{FF2B5EF4-FFF2-40B4-BE49-F238E27FC236}">
                <a16:creationId xmlns:a16="http://schemas.microsoft.com/office/drawing/2014/main" id="{5759E793-6FF5-F546-B21B-67735E3BF928}"/>
              </a:ext>
            </a:extLst>
          </p:cNvPr>
          <p:cNvSpPr>
            <a:spLocks noGrp="1"/>
          </p:cNvSpPr>
          <p:nvPr>
            <p:ph type="ctrTitle" hasCustomPrompt="1"/>
          </p:nvPr>
        </p:nvSpPr>
        <p:spPr>
          <a:xfrm>
            <a:off x="831851" y="1468352"/>
            <a:ext cx="10515600" cy="2387600"/>
          </a:xfrm>
        </p:spPr>
        <p:txBody>
          <a:bodyPr anchor="b"/>
          <a:lstStyle>
            <a:lvl1pPr algn="l">
              <a:defRPr sz="6000" b="1" i="0" baseline="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US"/>
              <a:t>Click to edit </a:t>
            </a:r>
            <a:br>
              <a:rPr lang="en-US"/>
            </a:br>
            <a:r>
              <a:rPr lang="en-US"/>
              <a:t>Chapter title</a:t>
            </a:r>
          </a:p>
        </p:txBody>
      </p:sp>
      <p:sp>
        <p:nvSpPr>
          <p:cNvPr id="5" name="Footer Placeholder 4">
            <a:extLst>
              <a:ext uri="{FF2B5EF4-FFF2-40B4-BE49-F238E27FC236}">
                <a16:creationId xmlns:a16="http://schemas.microsoft.com/office/drawing/2014/main" id="{2A12B06E-6BB4-A34E-AEA6-8742BA484699}"/>
              </a:ext>
            </a:extLst>
          </p:cNvPr>
          <p:cNvSpPr>
            <a:spLocks noGrp="1"/>
          </p:cNvSpPr>
          <p:nvPr>
            <p:ph type="ftr" sz="quarter" idx="10"/>
          </p:nvPr>
        </p:nvSpPr>
        <p:spPr/>
        <p:txBody>
          <a:bodyPr/>
          <a:lstStyle/>
          <a:p>
            <a:endParaRPr lang="en-US"/>
          </a:p>
        </p:txBody>
      </p:sp>
      <p:sp>
        <p:nvSpPr>
          <p:cNvPr id="6" name="Slide Number Placeholder 5">
            <a:extLst>
              <a:ext uri="{FF2B5EF4-FFF2-40B4-BE49-F238E27FC236}">
                <a16:creationId xmlns:a16="http://schemas.microsoft.com/office/drawing/2014/main" id="{B5824F26-23CC-8F41-B540-CDB1AAD3AD2B}"/>
              </a:ext>
            </a:extLst>
          </p:cNvPr>
          <p:cNvSpPr>
            <a:spLocks noGrp="1"/>
          </p:cNvSpPr>
          <p:nvPr>
            <p:ph type="sldNum" sz="quarter" idx="11"/>
          </p:nvPr>
        </p:nvSpPr>
        <p:spPr/>
        <p:txBody>
          <a:bodyPr/>
          <a:lstStyle/>
          <a:p>
            <a:fld id="{4DC4ADA5-6372-8E44-AF67-BE10CE1EBE1B}" type="slidenum">
              <a:rPr lang="en-US" smtClean="0"/>
              <a:pPr/>
              <a:t>‹#›</a:t>
            </a:fld>
            <a:endParaRPr lang="en-US"/>
          </a:p>
        </p:txBody>
      </p:sp>
    </p:spTree>
    <p:extLst>
      <p:ext uri="{BB962C8B-B14F-4D97-AF65-F5344CB8AC3E}">
        <p14:creationId xmlns:p14="http://schemas.microsoft.com/office/powerpoint/2010/main" val="2162317254"/>
      </p:ext>
    </p:extLst>
  </p:cSld>
  <p:clrMapOvr>
    <a:overrideClrMapping bg1="lt1" tx1="dk1" bg2="lt2" tx2="dk2" accent1="accent1" accent2="accent2" accent3="accent3" accent4="accent4" accent5="accent5" accent6="accent6" hlink="hlink" folHlink="folHlink"/>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Title and Content 2">
    <p:bg>
      <p:bgPr>
        <a:solidFill>
          <a:srgbClr val="0C3256"/>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825625"/>
            <a:ext cx="10515600" cy="4351338"/>
          </a:xfrm>
          <a:prstGeom prst="rect">
            <a:avLst/>
          </a:prstGeom>
          <a:noFill/>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1">
            <a:extLst>
              <a:ext uri="{FF2B5EF4-FFF2-40B4-BE49-F238E27FC236}">
                <a16:creationId xmlns:a16="http://schemas.microsoft.com/office/drawing/2014/main" id="{5B6839F3-E23C-E841-92AE-48EE3975911C}"/>
              </a:ext>
            </a:extLst>
          </p:cNvPr>
          <p:cNvSpPr>
            <a:spLocks noGrp="1"/>
          </p:cNvSpPr>
          <p:nvPr>
            <p:ph type="title" hasCustomPrompt="1"/>
          </p:nvPr>
        </p:nvSpPr>
        <p:spPr>
          <a:xfrm>
            <a:off x="838200" y="365127"/>
            <a:ext cx="10515600" cy="1325563"/>
          </a:xfrm>
        </p:spPr>
        <p:txBody>
          <a:bodyPr/>
          <a:lstStyle>
            <a:lvl1pPr>
              <a:defRPr baseline="0">
                <a:solidFill>
                  <a:srgbClr val="2683C6"/>
                </a:solidFill>
              </a:defRPr>
            </a:lvl1pPr>
          </a:lstStyle>
          <a:p>
            <a:r>
              <a:rPr lang="en-US"/>
              <a:t>Click to edit title</a:t>
            </a:r>
          </a:p>
        </p:txBody>
      </p:sp>
      <p:sp>
        <p:nvSpPr>
          <p:cNvPr id="2" name="Footer Placeholder 1">
            <a:extLst>
              <a:ext uri="{FF2B5EF4-FFF2-40B4-BE49-F238E27FC236}">
                <a16:creationId xmlns:a16="http://schemas.microsoft.com/office/drawing/2014/main" id="{848B249A-2216-7E4E-A573-93758C515692}"/>
              </a:ext>
            </a:extLst>
          </p:cNvPr>
          <p:cNvSpPr>
            <a:spLocks noGrp="1"/>
          </p:cNvSpPr>
          <p:nvPr>
            <p:ph type="ftr" sz="quarter" idx="10"/>
          </p:nvPr>
        </p:nvSpPr>
        <p:spPr/>
        <p:txBody>
          <a:bodyPr/>
          <a:lstStyle/>
          <a:p>
            <a:endParaRPr lang="en-US"/>
          </a:p>
        </p:txBody>
      </p:sp>
      <p:sp>
        <p:nvSpPr>
          <p:cNvPr id="4" name="Slide Number Placeholder 3">
            <a:extLst>
              <a:ext uri="{FF2B5EF4-FFF2-40B4-BE49-F238E27FC236}">
                <a16:creationId xmlns:a16="http://schemas.microsoft.com/office/drawing/2014/main" id="{8A22C537-258A-1243-87A8-5516B41D4BA2}"/>
              </a:ext>
            </a:extLst>
          </p:cNvPr>
          <p:cNvSpPr>
            <a:spLocks noGrp="1"/>
          </p:cNvSpPr>
          <p:nvPr>
            <p:ph type="sldNum" sz="quarter" idx="11"/>
          </p:nvPr>
        </p:nvSpPr>
        <p:spPr/>
        <p:txBody>
          <a:bodyPr/>
          <a:lstStyle/>
          <a:p>
            <a:fld id="{4DC4ADA5-6372-8E44-AF67-BE10CE1EBE1B}" type="slidenum">
              <a:rPr lang="en-US" smtClean="0"/>
              <a:pPr/>
              <a:t>‹#›</a:t>
            </a:fld>
            <a:endParaRPr lang="en-US"/>
          </a:p>
        </p:txBody>
      </p:sp>
    </p:spTree>
    <p:extLst>
      <p:ext uri="{BB962C8B-B14F-4D97-AF65-F5344CB8AC3E}">
        <p14:creationId xmlns:p14="http://schemas.microsoft.com/office/powerpoint/2010/main" val="88814291"/>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a:prstGeom prst="rect">
            <a:avLst/>
          </a:prstGeom>
          <a:no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a:noFill/>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a:extLst>
              <a:ext uri="{FF2B5EF4-FFF2-40B4-BE49-F238E27FC236}">
                <a16:creationId xmlns:a16="http://schemas.microsoft.com/office/drawing/2014/main" id="{32D7B1CB-3137-7F4C-B8C9-F7C97A9A333B}"/>
              </a:ext>
            </a:extLst>
          </p:cNvPr>
          <p:cNvSpPr>
            <a:spLocks noGrp="1"/>
          </p:cNvSpPr>
          <p:nvPr>
            <p:ph type="title" hasCustomPrompt="1"/>
          </p:nvPr>
        </p:nvSpPr>
        <p:spPr>
          <a:xfrm>
            <a:off x="838200" y="365127"/>
            <a:ext cx="10515600" cy="1325563"/>
          </a:xfrm>
        </p:spPr>
        <p:txBody>
          <a:bodyPr/>
          <a:lstStyle>
            <a:lvl1pPr>
              <a:defRPr baseline="0">
                <a:solidFill>
                  <a:schemeClr val="accent2"/>
                </a:solidFill>
              </a:defRPr>
            </a:lvl1pPr>
          </a:lstStyle>
          <a:p>
            <a:r>
              <a:rPr lang="en-US"/>
              <a:t>Click to edit title</a:t>
            </a:r>
          </a:p>
        </p:txBody>
      </p:sp>
      <p:sp>
        <p:nvSpPr>
          <p:cNvPr id="6" name="Footer Placeholder 5">
            <a:extLst>
              <a:ext uri="{FF2B5EF4-FFF2-40B4-BE49-F238E27FC236}">
                <a16:creationId xmlns:a16="http://schemas.microsoft.com/office/drawing/2014/main" id="{4BE34EE8-8AC1-1D44-BAA6-C13985A62BEE}"/>
              </a:ext>
            </a:extLst>
          </p:cNvPr>
          <p:cNvSpPr>
            <a:spLocks noGrp="1"/>
          </p:cNvSpPr>
          <p:nvPr>
            <p:ph type="ftr" sz="quarter" idx="10"/>
          </p:nvPr>
        </p:nvSpPr>
        <p:spPr/>
        <p:txBody>
          <a:bodyPr/>
          <a:lstStyle/>
          <a:p>
            <a:endParaRPr lang="en-US"/>
          </a:p>
        </p:txBody>
      </p:sp>
      <p:sp>
        <p:nvSpPr>
          <p:cNvPr id="7" name="Slide Number Placeholder 6">
            <a:extLst>
              <a:ext uri="{FF2B5EF4-FFF2-40B4-BE49-F238E27FC236}">
                <a16:creationId xmlns:a16="http://schemas.microsoft.com/office/drawing/2014/main" id="{CC1AC399-8C71-9247-868A-74EF91A73DF8}"/>
              </a:ext>
            </a:extLst>
          </p:cNvPr>
          <p:cNvSpPr>
            <a:spLocks noGrp="1"/>
          </p:cNvSpPr>
          <p:nvPr>
            <p:ph type="sldNum" sz="quarter" idx="11"/>
          </p:nvPr>
        </p:nvSpPr>
        <p:spPr/>
        <p:txBody>
          <a:bodyPr/>
          <a:lstStyle/>
          <a:p>
            <a:fld id="{4DC4ADA5-6372-8E44-AF67-BE10CE1EBE1B}" type="slidenum">
              <a:rPr lang="en-US" smtClean="0"/>
              <a:pPr/>
              <a:t>‹#›</a:t>
            </a:fld>
            <a:endParaRPr lang="en-US"/>
          </a:p>
        </p:txBody>
      </p:sp>
    </p:spTree>
    <p:extLst>
      <p:ext uri="{BB962C8B-B14F-4D97-AF65-F5344CB8AC3E}">
        <p14:creationId xmlns:p14="http://schemas.microsoft.com/office/powerpoint/2010/main" val="2728328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10515600" cy="1283465"/>
          </a:xfrm>
        </p:spPr>
        <p:txBody>
          <a:bodyPr/>
          <a:lstStyle/>
          <a:p>
            <a:r>
              <a:rPr lang="en-GB"/>
              <a:t>Click to edit VAD presentation</a:t>
            </a:r>
            <a:endParaRPr lang="en-US"/>
          </a:p>
        </p:txBody>
      </p:sp>
      <p:sp>
        <p:nvSpPr>
          <p:cNvPr id="6" name="Slide Number Placeholder 5">
            <a:extLst>
              <a:ext uri="{FF2B5EF4-FFF2-40B4-BE49-F238E27FC236}">
                <a16:creationId xmlns:a16="http://schemas.microsoft.com/office/drawing/2014/main" id="{3ACF77EE-4BCB-CC4D-9A49-425ED4BBCC32}"/>
              </a:ext>
            </a:extLst>
          </p:cNvPr>
          <p:cNvSpPr txBox="1">
            <a:spLocks/>
          </p:cNvSpPr>
          <p:nvPr userDrawn="1"/>
        </p:nvSpPr>
        <p:spPr>
          <a:xfrm flipH="1">
            <a:off x="166869" y="6356350"/>
            <a:ext cx="73419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277961-0FAC-A249-9D6D-4F9D04376476}" type="slidenum">
              <a:rPr lang="en-US" smtClean="0"/>
              <a:pPr/>
              <a:t>‹#›</a:t>
            </a:fld>
            <a:endParaRPr lang="en-US"/>
          </a:p>
        </p:txBody>
      </p:sp>
      <p:sp>
        <p:nvSpPr>
          <p:cNvPr id="7" name="Footer Placeholder 4">
            <a:extLst>
              <a:ext uri="{FF2B5EF4-FFF2-40B4-BE49-F238E27FC236}">
                <a16:creationId xmlns:a16="http://schemas.microsoft.com/office/drawing/2014/main" id="{B39E2781-10C2-674A-BF1F-849113B4FB9A}"/>
              </a:ext>
            </a:extLst>
          </p:cNvPr>
          <p:cNvSpPr>
            <a:spLocks noGrp="1"/>
          </p:cNvSpPr>
          <p:nvPr>
            <p:ph type="ftr" sz="quarter" idx="11"/>
          </p:nvPr>
        </p:nvSpPr>
        <p:spPr>
          <a:xfrm>
            <a:off x="921081" y="6356350"/>
            <a:ext cx="6778463" cy="365125"/>
          </a:xfrm>
        </p:spPr>
        <p:txBody>
          <a:bodyPr/>
          <a:lstStyle>
            <a:lvl1pPr algn="l">
              <a:defRPr/>
            </a:lvl1pPr>
          </a:lstStyle>
          <a:p>
            <a:pPr algn="l"/>
            <a:endParaRPr lang="en-US"/>
          </a:p>
        </p:txBody>
      </p:sp>
    </p:spTree>
    <p:extLst>
      <p:ext uri="{BB962C8B-B14F-4D97-AF65-F5344CB8AC3E}">
        <p14:creationId xmlns:p14="http://schemas.microsoft.com/office/powerpoint/2010/main" val="5997832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A blue sky with clouds&#10;&#10;Description automatically generated with low confidence">
            <a:extLst>
              <a:ext uri="{FF2B5EF4-FFF2-40B4-BE49-F238E27FC236}">
                <a16:creationId xmlns:a16="http://schemas.microsoft.com/office/drawing/2014/main" id="{67116B2A-00A0-A742-92A0-8E39ECD3F497}"/>
              </a:ext>
            </a:extLst>
          </p:cNvPr>
          <p:cNvPicPr>
            <a:picLocks noChangeAspect="1"/>
          </p:cNvPicPr>
          <p:nvPr userDrawn="1"/>
        </p:nvPicPr>
        <p:blipFill>
          <a:blip r:embed="rId2"/>
          <a:stretch>
            <a:fillRect/>
          </a:stretch>
        </p:blipFill>
        <p:spPr>
          <a:xfrm>
            <a:off x="0" y="0"/>
            <a:ext cx="12290079" cy="6858000"/>
          </a:xfrm>
          <a:prstGeom prst="rect">
            <a:avLst/>
          </a:prstGeom>
        </p:spPr>
      </p:pic>
      <p:sp>
        <p:nvSpPr>
          <p:cNvPr id="7" name="Title 1">
            <a:extLst>
              <a:ext uri="{FF2B5EF4-FFF2-40B4-BE49-F238E27FC236}">
                <a16:creationId xmlns:a16="http://schemas.microsoft.com/office/drawing/2014/main" id="{10AF9947-7BC7-CE48-B447-35E322D43918}"/>
              </a:ext>
            </a:extLst>
          </p:cNvPr>
          <p:cNvSpPr>
            <a:spLocks noGrp="1"/>
          </p:cNvSpPr>
          <p:nvPr>
            <p:ph type="title" hasCustomPrompt="1"/>
          </p:nvPr>
        </p:nvSpPr>
        <p:spPr>
          <a:xfrm>
            <a:off x="887239" y="2787267"/>
            <a:ext cx="10515600" cy="1283465"/>
          </a:xfrm>
        </p:spPr>
        <p:txBody>
          <a:bodyPr/>
          <a:lstStyle>
            <a:lvl1pPr algn="ctr">
              <a:defRPr/>
            </a:lvl1pPr>
          </a:lstStyle>
          <a:p>
            <a:r>
              <a:rPr lang="en-GB"/>
              <a:t>Click to edit VAD chapter</a:t>
            </a:r>
            <a:endParaRPr lang="en-US"/>
          </a:p>
        </p:txBody>
      </p:sp>
    </p:spTree>
    <p:extLst>
      <p:ext uri="{BB962C8B-B14F-4D97-AF65-F5344CB8AC3E}">
        <p14:creationId xmlns:p14="http://schemas.microsoft.com/office/powerpoint/2010/main" val="4188043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1.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4" Type="http://schemas.openxmlformats.org/officeDocument/2006/relationships/image" Target="../media/image7.jp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5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theme" Target="../theme/theme7.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slideLayout" Target="../slideLayouts/slideLayout77.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17" Type="http://schemas.openxmlformats.org/officeDocument/2006/relationships/image" Target="../media/image8.png"/><Relationship Id="rId2" Type="http://schemas.openxmlformats.org/officeDocument/2006/relationships/slideLayout" Target="../slideLayouts/slideLayout66.xml"/><Relationship Id="rId16" Type="http://schemas.openxmlformats.org/officeDocument/2006/relationships/theme" Target="../theme/theme8.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slideLayout" Target="../slideLayouts/slideLayout7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3F140A1D-C96D-704E-89B5-65B755CA0AF8}"/>
              </a:ext>
            </a:extLst>
          </p:cNvPr>
          <p:cNvPicPr>
            <a:picLocks noChangeAspect="1"/>
          </p:cNvPicPr>
          <p:nvPr userDrawn="1"/>
        </p:nvPicPr>
        <p:blipFill>
          <a:blip r:embed="rId17"/>
          <a:stretch>
            <a:fillRect/>
          </a:stretch>
        </p:blipFill>
        <p:spPr>
          <a:xfrm>
            <a:off x="22302" y="0"/>
            <a:ext cx="12169698"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title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8CD23-D2B1-684D-AF66-B530D8C5AD2D}" type="datetimeFigureOut">
              <a:rPr lang="en-US" smtClean="0"/>
              <a:t>7/22/2025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77961-0FAC-A249-9D6D-4F9D04376476}" type="slidenum">
              <a:rPr lang="en-US" smtClean="0"/>
              <a:t>‹#›</a:t>
            </a:fld>
            <a:endParaRPr lang="en-US"/>
          </a:p>
        </p:txBody>
      </p:sp>
    </p:spTree>
    <p:extLst>
      <p:ext uri="{BB962C8B-B14F-4D97-AF65-F5344CB8AC3E}">
        <p14:creationId xmlns:p14="http://schemas.microsoft.com/office/powerpoint/2010/main" val="2997680902"/>
      </p:ext>
    </p:extLst>
  </p:cSld>
  <p:clrMap bg1="lt1" tx1="dk1" bg2="lt2" tx2="dk2" accent1="accent1" accent2="accent2" accent3="accent3" accent4="accent4" accent5="accent5" accent6="accent6" hlink="hlink" folHlink="folHlink"/>
  <p:sldLayoutIdLst>
    <p:sldLayoutId id="2147483721" r:id="rId1"/>
    <p:sldLayoutId id="2147483730" r:id="rId2"/>
    <p:sldLayoutId id="2147483722" r:id="rId3"/>
    <p:sldLayoutId id="2147483723" r:id="rId4"/>
    <p:sldLayoutId id="2147483724" r:id="rId5"/>
    <p:sldLayoutId id="2147483725" r:id="rId6"/>
    <p:sldLayoutId id="2147483726" r:id="rId7"/>
    <p:sldLayoutId id="2147483732" r:id="rId8"/>
    <p:sldLayoutId id="2147483727" r:id="rId9"/>
    <p:sldLayoutId id="2147483731" r:id="rId10"/>
    <p:sldLayoutId id="2147483728" r:id="rId11"/>
    <p:sldLayoutId id="2147483729" r:id="rId12"/>
    <p:sldLayoutId id="2147483736" r:id="rId13"/>
    <p:sldLayoutId id="2147483737" r:id="rId14"/>
    <p:sldLayoutId id="214748373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7/22/2025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70440577"/>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A1D8CD23-D2B1-684D-AF66-B530D8C5AD2D}" type="datetimeFigureOut">
              <a:rPr lang="en-US" smtClean="0"/>
              <a:t>7/22/2025</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B5277961-0FAC-A249-9D6D-4F9D04376476}"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57BF94AE-17BD-6ED6-8AF9-7B04E503F6B3}"/>
              </a:ext>
            </a:extLst>
          </p:cNvPr>
          <p:cNvPicPr>
            <a:picLocks noChangeAspect="1"/>
          </p:cNvPicPr>
          <p:nvPr userDrawn="1"/>
        </p:nvPicPr>
        <p:blipFill>
          <a:blip r:embed="rId15"/>
          <a:stretch>
            <a:fillRect/>
          </a:stretch>
        </p:blipFill>
        <p:spPr>
          <a:xfrm>
            <a:off x="22302" y="0"/>
            <a:ext cx="12169698" cy="6858000"/>
          </a:xfrm>
          <a:prstGeom prst="rect">
            <a:avLst/>
          </a:prstGeom>
        </p:spPr>
      </p:pic>
    </p:spTree>
    <p:extLst>
      <p:ext uri="{BB962C8B-B14F-4D97-AF65-F5344CB8AC3E}">
        <p14:creationId xmlns:p14="http://schemas.microsoft.com/office/powerpoint/2010/main" val="1523781504"/>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3F140A1D-C96D-704E-89B5-65B755CA0AF8}"/>
              </a:ext>
            </a:extLst>
          </p:cNvPr>
          <p:cNvPicPr>
            <a:picLocks noChangeAspect="1"/>
          </p:cNvPicPr>
          <p:nvPr userDrawn="1"/>
        </p:nvPicPr>
        <p:blipFill>
          <a:blip r:embed="rId13"/>
          <a:stretch>
            <a:fillRect/>
          </a:stretch>
        </p:blipFill>
        <p:spPr>
          <a:xfrm>
            <a:off x="22302" y="0"/>
            <a:ext cx="12169698"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title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8CD23-D2B1-684D-AF66-B530D8C5AD2D}" type="datetimeFigureOut">
              <a:rPr lang="en-US" smtClean="0"/>
              <a:t>7/22/2025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77961-0FAC-A249-9D6D-4F9D04376476}" type="slidenum">
              <a:rPr lang="en-US" smtClean="0"/>
              <a:t>‹#›</a:t>
            </a:fld>
            <a:endParaRPr lang="en-US"/>
          </a:p>
        </p:txBody>
      </p:sp>
    </p:spTree>
    <p:extLst>
      <p:ext uri="{BB962C8B-B14F-4D97-AF65-F5344CB8AC3E}">
        <p14:creationId xmlns:p14="http://schemas.microsoft.com/office/powerpoint/2010/main" val="293734058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00000"/>
        </a:lnSpc>
        <a:spcBef>
          <a:spcPts val="0"/>
        </a:spcBef>
        <a:spcAft>
          <a:spcPts val="18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7636381"/>
      </p:ext>
    </p:extLst>
  </p:cSld>
  <p:clrMap bg1="lt1" tx1="dk1" bg2="lt2" tx2="dk2" accent1="accent1" accent2="accent2" accent3="accent3" accent4="accent4" accent5="accent5" accent6="accent6" hlink="hlink" folHlink="folHlink"/>
  <p:sldLayoutIdLst>
    <p:sldLayoutId id="2147483780" r:id="rId1"/>
    <p:sldLayoutId id="2147483781"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1655510"/>
      </p:ext>
    </p:extLst>
  </p:cSld>
  <p:clrMap bg1="lt1" tx1="dk1" bg2="lt2" tx2="dk2" accent1="accent1" accent2="accent2" accent3="accent3" accent4="accent4" accent5="accent5" accent6="accent6" hlink="hlink" folHlink="folHlink"/>
  <p:sldLayoutIdLst>
    <p:sldLayoutId id="214748378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7121D08-A2F8-1F26-CC69-114A0AB81E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F869B36-77EF-ADE3-153A-2ACA009DDB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F3128C7-1883-2664-707B-6EC02642D2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512EFBB-A268-43E7-98FB-87B42FDA7989}" type="datetimeFigureOut">
              <a:rPr lang="en-AU" smtClean="0"/>
              <a:t>22/07/2025</a:t>
            </a:fld>
            <a:endParaRPr lang="en-AU"/>
          </a:p>
        </p:txBody>
      </p:sp>
      <p:sp>
        <p:nvSpPr>
          <p:cNvPr id="5" name="Footer Placeholder 4">
            <a:extLst>
              <a:ext uri="{FF2B5EF4-FFF2-40B4-BE49-F238E27FC236}">
                <a16:creationId xmlns:a16="http://schemas.microsoft.com/office/drawing/2014/main" id="{526C152F-6978-0A06-DD04-46C6F7EB251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F9A77CC4-27CB-4AD3-86D1-4D73DC314DC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B08DB3-0B8D-4960-B1DC-4E712AD1F060}" type="slidenum">
              <a:rPr lang="en-AU" smtClean="0"/>
              <a:t>‹#›</a:t>
            </a:fld>
            <a:endParaRPr lang="en-AU"/>
          </a:p>
        </p:txBody>
      </p:sp>
    </p:spTree>
    <p:extLst>
      <p:ext uri="{BB962C8B-B14F-4D97-AF65-F5344CB8AC3E}">
        <p14:creationId xmlns:p14="http://schemas.microsoft.com/office/powerpoint/2010/main" val="859320362"/>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descr="A picture containing text&#10;&#10;Description automatically generated">
            <a:extLst>
              <a:ext uri="{FF2B5EF4-FFF2-40B4-BE49-F238E27FC236}">
                <a16:creationId xmlns:a16="http://schemas.microsoft.com/office/drawing/2014/main" id="{3F140A1D-C96D-704E-89B5-65B755CA0AF8}"/>
              </a:ext>
            </a:extLst>
          </p:cNvPr>
          <p:cNvPicPr>
            <a:picLocks noChangeAspect="1"/>
          </p:cNvPicPr>
          <p:nvPr userDrawn="1"/>
        </p:nvPicPr>
        <p:blipFill>
          <a:blip r:embed="rId17"/>
          <a:stretch>
            <a:fillRect/>
          </a:stretch>
        </p:blipFill>
        <p:spPr>
          <a:xfrm>
            <a:off x="22302" y="0"/>
            <a:ext cx="12169698"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title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D8CD23-D2B1-684D-AF66-B530D8C5AD2D}" type="datetimeFigureOut">
              <a:rPr lang="en-US" smtClean="0"/>
              <a:t>7/22/2025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5277961-0FAC-A249-9D6D-4F9D04376476}" type="slidenum">
              <a:rPr lang="en-US" smtClean="0"/>
              <a:t>‹#›</a:t>
            </a:fld>
            <a:endParaRPr lang="en-US"/>
          </a:p>
        </p:txBody>
      </p:sp>
    </p:spTree>
    <p:extLst>
      <p:ext uri="{BB962C8B-B14F-4D97-AF65-F5344CB8AC3E}">
        <p14:creationId xmlns:p14="http://schemas.microsoft.com/office/powerpoint/2010/main" val="3776058651"/>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46.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6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3.xml"/></Relationships>
</file>

<file path=ppt/slides/_rels/slide1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www.rise.articulate.com/share/TkhUebnM0qiMwiCLCAKNaRI8KLkc2jfn#/" TargetMode="External"/><Relationship Id="rId5" Type="http://schemas.openxmlformats.org/officeDocument/2006/relationships/hyperlink" Target="http://www.ilearn.health.qld.gov.au/shared/Qvad/story.html" TargetMode="External"/><Relationship Id="rId4" Type="http://schemas.openxmlformats.org/officeDocument/2006/relationships/hyperlink" Target="http://www.health.qld.gov.au/clinical-practice/guidelines-procedures/voluntary-assisted-dying/authorised-practitioners/becoming-vad-practitioner" TargetMode="External"/><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mailto:QVADsupport@health.qld.gov.au" TargetMode="External"/><Relationship Id="rId2" Type="http://schemas.openxmlformats.org/officeDocument/2006/relationships/hyperlink" Target="mailto:DDHHS-VAD@health.qld.gov.au"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hyperlink" Target="mailto:Qvadsupport@health.qld.gov.au" TargetMode="External"/><Relationship Id="rId2" Type="http://schemas.openxmlformats.org/officeDocument/2006/relationships/notesSlide" Target="../notesSlides/notesSlide10.xml"/><Relationship Id="rId1" Type="http://schemas.openxmlformats.org/officeDocument/2006/relationships/slideLayout" Target="../slideLayouts/slideLayout27.xml"/><Relationship Id="rId4" Type="http://schemas.openxmlformats.org/officeDocument/2006/relationships/hyperlink" Target="http://www.health.qld.gov.au/clinical-practice/guidelines-procedures/voluntary-assisted-dyin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flickr.com/photos/roel1943/6803999628/" TargetMode="External"/><Relationship Id="rId2" Type="http://schemas.openxmlformats.org/officeDocument/2006/relationships/image" Target="../media/image14.jpg"/><Relationship Id="rId1" Type="http://schemas.openxmlformats.org/officeDocument/2006/relationships/slideLayout" Target="../slideLayouts/slideLayout54.xml"/><Relationship Id="rId4" Type="http://schemas.openxmlformats.org/officeDocument/2006/relationships/hyperlink" Target="https://creativecommons.org/licenses/by-nc/3.0/"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62BA8-543A-D04F-B5FF-D40A3CD96DFB}"/>
              </a:ext>
            </a:extLst>
          </p:cNvPr>
          <p:cNvSpPr>
            <a:spLocks noGrp="1"/>
          </p:cNvSpPr>
          <p:nvPr>
            <p:ph type="ctrTitle"/>
          </p:nvPr>
        </p:nvSpPr>
        <p:spPr>
          <a:xfrm>
            <a:off x="312820" y="1746821"/>
            <a:ext cx="11634537" cy="2387600"/>
          </a:xfrm>
        </p:spPr>
        <p:txBody>
          <a:bodyPr>
            <a:normAutofit/>
          </a:bodyPr>
          <a:lstStyle/>
          <a:p>
            <a:r>
              <a:rPr lang="en-US" dirty="0"/>
              <a:t>Queensland Voluntary Assisted Dying</a:t>
            </a:r>
            <a:br>
              <a:rPr lang="en-US" dirty="0"/>
            </a:br>
            <a:r>
              <a:rPr lang="en-US" sz="2700" dirty="0"/>
              <a:t>What GPs need to know</a:t>
            </a:r>
          </a:p>
        </p:txBody>
      </p:sp>
      <p:sp>
        <p:nvSpPr>
          <p:cNvPr id="3" name="Subtitle 2">
            <a:extLst>
              <a:ext uri="{FF2B5EF4-FFF2-40B4-BE49-F238E27FC236}">
                <a16:creationId xmlns:a16="http://schemas.microsoft.com/office/drawing/2014/main" id="{07DB1F69-E878-324F-A82F-3608ED857355}"/>
              </a:ext>
            </a:extLst>
          </p:cNvPr>
          <p:cNvSpPr>
            <a:spLocks noGrp="1"/>
          </p:cNvSpPr>
          <p:nvPr>
            <p:ph type="subTitle" idx="1"/>
          </p:nvPr>
        </p:nvSpPr>
        <p:spPr>
          <a:xfrm>
            <a:off x="2207580" y="4900475"/>
            <a:ext cx="7776839" cy="2220186"/>
          </a:xfrm>
        </p:spPr>
        <p:txBody>
          <a:bodyPr vert="horz" lIns="91440" tIns="45720" rIns="91440" bIns="45720" rtlCol="0" anchor="t">
            <a:normAutofit/>
          </a:bodyPr>
          <a:lstStyle/>
          <a:p>
            <a:pPr>
              <a:lnSpc>
                <a:spcPct val="110000"/>
              </a:lnSpc>
              <a:spcBef>
                <a:spcPts val="0"/>
              </a:spcBef>
              <a:spcAft>
                <a:spcPts val="600"/>
              </a:spcAft>
            </a:pPr>
            <a:r>
              <a:rPr lang="en-US" sz="2800" dirty="0"/>
              <a:t>Darling Downs GP Symposium</a:t>
            </a:r>
          </a:p>
          <a:p>
            <a:pPr>
              <a:lnSpc>
                <a:spcPct val="110000"/>
              </a:lnSpc>
              <a:spcBef>
                <a:spcPts val="0"/>
              </a:spcBef>
              <a:spcAft>
                <a:spcPts val="600"/>
              </a:spcAft>
            </a:pPr>
            <a:r>
              <a:rPr lang="en-US" sz="2800" dirty="0"/>
              <a:t>July 26</a:t>
            </a:r>
            <a:r>
              <a:rPr lang="en-US" sz="2800" baseline="30000" dirty="0"/>
              <a:t>th</a:t>
            </a:r>
            <a:r>
              <a:rPr lang="en-US" sz="2800" dirty="0"/>
              <a:t> 2025</a:t>
            </a:r>
          </a:p>
          <a:p>
            <a:pPr>
              <a:lnSpc>
                <a:spcPct val="110000"/>
              </a:lnSpc>
              <a:spcBef>
                <a:spcPts val="0"/>
              </a:spcBef>
              <a:spcAft>
                <a:spcPts val="600"/>
              </a:spcAft>
            </a:pPr>
            <a:endParaRPr lang="en-US" sz="2800" dirty="0"/>
          </a:p>
          <a:p>
            <a:pPr>
              <a:lnSpc>
                <a:spcPct val="110000"/>
              </a:lnSpc>
              <a:spcBef>
                <a:spcPts val="0"/>
              </a:spcBef>
              <a:spcAft>
                <a:spcPts val="600"/>
              </a:spcAft>
            </a:pPr>
            <a:r>
              <a:rPr lang="en-US" sz="1600" dirty="0"/>
              <a:t>Karen MacKellar, DDHHS VAD CNC</a:t>
            </a:r>
          </a:p>
        </p:txBody>
      </p:sp>
    </p:spTree>
    <p:extLst>
      <p:ext uri="{BB962C8B-B14F-4D97-AF65-F5344CB8AC3E}">
        <p14:creationId xmlns:p14="http://schemas.microsoft.com/office/powerpoint/2010/main" val="3522831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B9407E-5058-4AEB-A09D-E88A14934C80}"/>
              </a:ext>
            </a:extLst>
          </p:cNvPr>
          <p:cNvSpPr>
            <a:spLocks noGrp="1"/>
          </p:cNvSpPr>
          <p:nvPr>
            <p:ph type="title"/>
          </p:nvPr>
        </p:nvSpPr>
        <p:spPr>
          <a:xfrm>
            <a:off x="681181" y="1483114"/>
            <a:ext cx="4815051" cy="1283465"/>
          </a:xfrm>
        </p:spPr>
        <p:txBody>
          <a:bodyPr>
            <a:normAutofit fontScale="90000"/>
          </a:bodyPr>
          <a:lstStyle/>
          <a:p>
            <a:r>
              <a:rPr lang="en-AU" dirty="0"/>
              <a:t>Responding to first requests: </a:t>
            </a:r>
            <a:r>
              <a:rPr lang="en-AU" dirty="0">
                <a:latin typeface="+mn-lt"/>
              </a:rPr>
              <a:t>Process for medical practitioners</a:t>
            </a:r>
          </a:p>
        </p:txBody>
      </p:sp>
      <p:pic>
        <p:nvPicPr>
          <p:cNvPr id="4" name="Content Placeholder 6" descr="Graphical user interface&#10;&#10;Description automatically generated">
            <a:extLst>
              <a:ext uri="{FF2B5EF4-FFF2-40B4-BE49-F238E27FC236}">
                <a16:creationId xmlns:a16="http://schemas.microsoft.com/office/drawing/2014/main" id="{D98C1D1E-A646-42F4-B344-27F6AC9E251B}"/>
              </a:ext>
            </a:extLst>
          </p:cNvPr>
          <p:cNvPicPr>
            <a:picLocks noChangeAspect="1"/>
          </p:cNvPicPr>
          <p:nvPr/>
        </p:nvPicPr>
        <p:blipFill rotWithShape="1">
          <a:blip r:embed="rId3"/>
          <a:srcRect t="9660"/>
          <a:stretch/>
        </p:blipFill>
        <p:spPr>
          <a:xfrm>
            <a:off x="5052291" y="-28099"/>
            <a:ext cx="6690919" cy="7252468"/>
          </a:xfrm>
          <a:prstGeom prst="rect">
            <a:avLst/>
          </a:prstGeom>
        </p:spPr>
      </p:pic>
      <p:pic>
        <p:nvPicPr>
          <p:cNvPr id="7" name="Picture 6" descr="Scatter chart, qr code&#10;&#10;Description automatically generated">
            <a:extLst>
              <a:ext uri="{FF2B5EF4-FFF2-40B4-BE49-F238E27FC236}">
                <a16:creationId xmlns:a16="http://schemas.microsoft.com/office/drawing/2014/main" id="{52DC60C9-9316-4E64-93CF-E8D77B800A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4564" y="3986387"/>
            <a:ext cx="2158775" cy="2158775"/>
          </a:xfrm>
          <a:prstGeom prst="rect">
            <a:avLst/>
          </a:prstGeom>
        </p:spPr>
      </p:pic>
    </p:spTree>
    <p:extLst>
      <p:ext uri="{BB962C8B-B14F-4D97-AF65-F5344CB8AC3E}">
        <p14:creationId xmlns:p14="http://schemas.microsoft.com/office/powerpoint/2010/main" val="3750736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D050D-34AC-451E-95D1-4BA2C5293E66}"/>
              </a:ext>
            </a:extLst>
          </p:cNvPr>
          <p:cNvSpPr>
            <a:spLocks noGrp="1"/>
          </p:cNvSpPr>
          <p:nvPr>
            <p:ph type="title"/>
          </p:nvPr>
        </p:nvSpPr>
        <p:spPr/>
        <p:txBody>
          <a:bodyPr/>
          <a:lstStyle/>
          <a:p>
            <a:r>
              <a:rPr lang="en-AU"/>
              <a:t>Registered health practitioner obligations</a:t>
            </a:r>
          </a:p>
        </p:txBody>
      </p:sp>
      <p:sp>
        <p:nvSpPr>
          <p:cNvPr id="3" name="Content Placeholder 2">
            <a:extLst>
              <a:ext uri="{FF2B5EF4-FFF2-40B4-BE49-F238E27FC236}">
                <a16:creationId xmlns:a16="http://schemas.microsoft.com/office/drawing/2014/main" id="{A20FCE54-5504-4093-AA96-8AD1D2D7D6A4}"/>
              </a:ext>
            </a:extLst>
          </p:cNvPr>
          <p:cNvSpPr>
            <a:spLocks noGrp="1"/>
          </p:cNvSpPr>
          <p:nvPr>
            <p:ph idx="1"/>
          </p:nvPr>
        </p:nvSpPr>
        <p:spPr>
          <a:xfrm>
            <a:off x="838199" y="1825625"/>
            <a:ext cx="10905781" cy="4351338"/>
          </a:xfrm>
        </p:spPr>
        <p:txBody>
          <a:bodyPr>
            <a:normAutofit/>
          </a:bodyPr>
          <a:lstStyle/>
          <a:p>
            <a:pPr marL="0" indent="0">
              <a:buNone/>
            </a:pPr>
            <a:r>
              <a:rPr lang="en-AU"/>
              <a:t>All registered health practitioners who refuse to participate in any part of the process due to conscientious objection must:</a:t>
            </a:r>
          </a:p>
          <a:p>
            <a:pPr lvl="1"/>
            <a:r>
              <a:rPr lang="en-AU" sz="2200" b="1"/>
              <a:t>inform the person </a:t>
            </a:r>
            <a:r>
              <a:rPr lang="en-AU" sz="2200"/>
              <a:t>that other healthcare workers, health service providers or services may be able to assist the person</a:t>
            </a:r>
          </a:p>
          <a:p>
            <a:pPr lvl="1"/>
            <a:r>
              <a:rPr lang="en-AU" sz="2200" b="1"/>
              <a:t>provide information </a:t>
            </a:r>
            <a:r>
              <a:rPr lang="en-AU" sz="2200"/>
              <a:t>about where the person can get further information or support, such as a colleague or the details of </a:t>
            </a:r>
            <a:r>
              <a:rPr lang="en-AU" sz="2200" b="1"/>
              <a:t>QVAD-Support</a:t>
            </a:r>
          </a:p>
          <a:p>
            <a:pPr lvl="1"/>
            <a:r>
              <a:rPr lang="en-AU" sz="2200" b="1"/>
              <a:t>respect </a:t>
            </a:r>
            <a:r>
              <a:rPr lang="en-AU" sz="2200"/>
              <a:t>their patient’s autonomy, beliefs, values, and the choices they make about end-of-life care, including voluntary assisted dying and treatment decisions</a:t>
            </a:r>
          </a:p>
          <a:p>
            <a:pPr lvl="1"/>
            <a:r>
              <a:rPr lang="en-AU" sz="2200" b="1"/>
              <a:t>continue to support </a:t>
            </a:r>
            <a:r>
              <a:rPr lang="en-AU" sz="2200"/>
              <a:t>a person and be involved in their care.</a:t>
            </a:r>
          </a:p>
        </p:txBody>
      </p:sp>
      <p:graphicFrame>
        <p:nvGraphicFramePr>
          <p:cNvPr id="4" name="Diagram 3">
            <a:extLst>
              <a:ext uri="{FF2B5EF4-FFF2-40B4-BE49-F238E27FC236}">
                <a16:creationId xmlns:a16="http://schemas.microsoft.com/office/drawing/2014/main" id="{BECD6F50-D186-4348-9F20-E29C373CFF96}"/>
              </a:ext>
            </a:extLst>
          </p:cNvPr>
          <p:cNvGraphicFramePr/>
          <p:nvPr/>
        </p:nvGraphicFramePr>
        <p:xfrm>
          <a:off x="914400" y="5240452"/>
          <a:ext cx="10439400" cy="1252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Footer Placeholder 3">
            <a:extLst>
              <a:ext uri="{FF2B5EF4-FFF2-40B4-BE49-F238E27FC236}">
                <a16:creationId xmlns:a16="http://schemas.microsoft.com/office/drawing/2014/main" id="{76D1D6A7-37F3-41D9-AD6E-8B97BCB24ACE}"/>
              </a:ext>
            </a:extLst>
          </p:cNvPr>
          <p:cNvSpPr txBox="1">
            <a:spLocks/>
          </p:cNvSpPr>
          <p:nvPr/>
        </p:nvSpPr>
        <p:spPr>
          <a:xfrm>
            <a:off x="988291" y="6176963"/>
            <a:ext cx="5918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a:ln>
                  <a:noFill/>
                </a:ln>
                <a:solidFill>
                  <a:srgbClr val="155A60"/>
                </a:solidFill>
                <a:effectLst/>
                <a:uLnTx/>
                <a:uFillTx/>
                <a:latin typeface="Arial" panose="020B0604020202020204"/>
                <a:ea typeface="Times New Roman" panose="02020603050405020304" pitchFamily="18" charset="0"/>
                <a:cs typeface="Calibri" panose="020F0502020204030204" pitchFamily="34" charset="0"/>
              </a:rPr>
              <a:t>s84 </a:t>
            </a:r>
            <a:r>
              <a:rPr kumimoji="0" lang="en-AU" sz="1200" b="0" i="1" u="none" strike="noStrike" kern="1200" cap="none" spc="0" normalizeH="0" baseline="0" noProof="0">
                <a:ln>
                  <a:noFill/>
                </a:ln>
                <a:solidFill>
                  <a:srgbClr val="155A60"/>
                </a:solidFill>
                <a:effectLst/>
                <a:uLnTx/>
                <a:uFillTx/>
                <a:latin typeface="Arial" panose="020B0604020202020204"/>
                <a:ea typeface="Times New Roman" panose="02020603050405020304" pitchFamily="18" charset="0"/>
                <a:cs typeface="Calibri" panose="020F0502020204030204" pitchFamily="34" charset="0"/>
              </a:rPr>
              <a:t>Voluntary Assisted Dying Act 2021</a:t>
            </a:r>
            <a:endParaRPr kumimoji="0" lang="en-US" sz="1200" b="1" i="1" u="none" strike="noStrike" kern="1200" cap="none" spc="0" normalizeH="0" baseline="0" noProof="0">
              <a:ln>
                <a:noFill/>
              </a:ln>
              <a:solidFill>
                <a:srgbClr val="155A60"/>
              </a:solidFill>
              <a:effectLst/>
              <a:uLnTx/>
              <a:uFillTx/>
              <a:latin typeface="Arial" panose="020B0604020202020204"/>
              <a:ea typeface="+mn-ea"/>
              <a:cs typeface="+mn-cs"/>
            </a:endParaRPr>
          </a:p>
        </p:txBody>
      </p:sp>
    </p:spTree>
    <p:extLst>
      <p:ext uri="{BB962C8B-B14F-4D97-AF65-F5344CB8AC3E}">
        <p14:creationId xmlns:p14="http://schemas.microsoft.com/office/powerpoint/2010/main" val="3391804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C377E5-8E07-B84B-FEB9-DFB53084258C}"/>
              </a:ext>
            </a:extLst>
          </p:cNvPr>
          <p:cNvPicPr>
            <a:picLocks noChangeAspect="1"/>
          </p:cNvPicPr>
          <p:nvPr/>
        </p:nvPicPr>
        <p:blipFill>
          <a:blip r:embed="rId2"/>
          <a:stretch>
            <a:fillRect/>
          </a:stretch>
        </p:blipFill>
        <p:spPr>
          <a:xfrm>
            <a:off x="1307548" y="58550"/>
            <a:ext cx="9660087" cy="6799450"/>
          </a:xfrm>
          <a:prstGeom prst="rect">
            <a:avLst/>
          </a:prstGeom>
        </p:spPr>
      </p:pic>
    </p:spTree>
    <p:extLst>
      <p:ext uri="{BB962C8B-B14F-4D97-AF65-F5344CB8AC3E}">
        <p14:creationId xmlns:p14="http://schemas.microsoft.com/office/powerpoint/2010/main" val="22719610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105905-7E9A-A5CE-9BF9-60387EDCE4DB}"/>
              </a:ext>
            </a:extLst>
          </p:cNvPr>
          <p:cNvPicPr>
            <a:picLocks noChangeAspect="1"/>
          </p:cNvPicPr>
          <p:nvPr/>
        </p:nvPicPr>
        <p:blipFill>
          <a:blip r:embed="rId3"/>
          <a:stretch>
            <a:fillRect/>
          </a:stretch>
        </p:blipFill>
        <p:spPr>
          <a:xfrm>
            <a:off x="4257415" y="4776243"/>
            <a:ext cx="7401185" cy="1524132"/>
          </a:xfrm>
          <a:prstGeom prst="rect">
            <a:avLst/>
          </a:prstGeom>
        </p:spPr>
      </p:pic>
      <p:pic>
        <p:nvPicPr>
          <p:cNvPr id="4" name="Picture 3">
            <a:extLst>
              <a:ext uri="{FF2B5EF4-FFF2-40B4-BE49-F238E27FC236}">
                <a16:creationId xmlns:a16="http://schemas.microsoft.com/office/drawing/2014/main" id="{83796076-24F6-AB29-DBA3-64AE303CA55C}"/>
              </a:ext>
            </a:extLst>
          </p:cNvPr>
          <p:cNvPicPr>
            <a:picLocks noChangeAspect="1"/>
          </p:cNvPicPr>
          <p:nvPr/>
        </p:nvPicPr>
        <p:blipFill>
          <a:blip r:embed="rId3"/>
          <a:stretch>
            <a:fillRect/>
          </a:stretch>
        </p:blipFill>
        <p:spPr>
          <a:xfrm>
            <a:off x="2454674" y="2997299"/>
            <a:ext cx="7401185" cy="1524132"/>
          </a:xfrm>
          <a:prstGeom prst="rect">
            <a:avLst/>
          </a:prstGeom>
        </p:spPr>
      </p:pic>
      <p:sp>
        <p:nvSpPr>
          <p:cNvPr id="2" name="Rectangle: Rounded Corners 1">
            <a:extLst>
              <a:ext uri="{FF2B5EF4-FFF2-40B4-BE49-F238E27FC236}">
                <a16:creationId xmlns:a16="http://schemas.microsoft.com/office/drawing/2014/main" id="{052A771E-CB48-9B24-15EE-1C8E993E0C4E}"/>
              </a:ext>
            </a:extLst>
          </p:cNvPr>
          <p:cNvSpPr/>
          <p:nvPr/>
        </p:nvSpPr>
        <p:spPr>
          <a:xfrm>
            <a:off x="381000" y="1371459"/>
            <a:ext cx="7391401" cy="1508911"/>
          </a:xfrm>
          <a:prstGeom prst="roundRect">
            <a:avLst/>
          </a:prstGeom>
          <a:solidFill>
            <a:srgbClr val="026E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itle 2">
            <a:extLst>
              <a:ext uri="{FF2B5EF4-FFF2-40B4-BE49-F238E27FC236}">
                <a16:creationId xmlns:a16="http://schemas.microsoft.com/office/drawing/2014/main" id="{2BC8ADED-89FB-4986-8BBE-7DC79A9F8666}"/>
              </a:ext>
            </a:extLst>
          </p:cNvPr>
          <p:cNvSpPr>
            <a:spLocks noGrp="1"/>
          </p:cNvSpPr>
          <p:nvPr>
            <p:ph type="title"/>
          </p:nvPr>
        </p:nvSpPr>
        <p:spPr>
          <a:xfrm>
            <a:off x="381000" y="365125"/>
            <a:ext cx="11277600" cy="1325563"/>
          </a:xfrm>
        </p:spPr>
        <p:txBody>
          <a:bodyPr/>
          <a:lstStyle/>
          <a:p>
            <a:r>
              <a:rPr lang="en-AU" dirty="0">
                <a:latin typeface="Canva Sans" panose="020B0604020202020204"/>
              </a:rPr>
              <a:t>VAD TRAINING AND EDUCATION</a:t>
            </a:r>
          </a:p>
        </p:txBody>
      </p:sp>
      <p:sp>
        <p:nvSpPr>
          <p:cNvPr id="6" name="TextBox 5">
            <a:extLst>
              <a:ext uri="{FF2B5EF4-FFF2-40B4-BE49-F238E27FC236}">
                <a16:creationId xmlns:a16="http://schemas.microsoft.com/office/drawing/2014/main" id="{74CF1A33-6027-0D3B-9B7F-ADBDC7EC5F81}"/>
              </a:ext>
            </a:extLst>
          </p:cNvPr>
          <p:cNvSpPr txBox="1"/>
          <p:nvPr/>
        </p:nvSpPr>
        <p:spPr>
          <a:xfrm>
            <a:off x="728133" y="1462359"/>
            <a:ext cx="4707467" cy="1631216"/>
          </a:xfrm>
          <a:prstGeom prst="rect">
            <a:avLst/>
          </a:prstGeom>
          <a:noFill/>
        </p:spPr>
        <p:txBody>
          <a:bodyPr wrap="square" rtlCol="0">
            <a:spAutoFit/>
          </a:bodyPr>
          <a:lstStyle/>
          <a:p>
            <a:r>
              <a:rPr lang="en-AU" dirty="0">
                <a:solidFill>
                  <a:schemeClr val="bg1"/>
                </a:solidFill>
              </a:rPr>
              <a:t>Becoming an Authorised Practitioner</a:t>
            </a:r>
          </a:p>
          <a:p>
            <a:endParaRPr lang="en-AU" dirty="0">
              <a:solidFill>
                <a:schemeClr val="bg1"/>
              </a:solidFill>
            </a:endParaRPr>
          </a:p>
          <a:p>
            <a:r>
              <a:rPr lang="en-AU" sz="1600" dirty="0">
                <a:solidFill>
                  <a:schemeClr val="bg1"/>
                </a:solidFill>
                <a:hlinkClick r:id="rId4">
                  <a:extLst>
                    <a:ext uri="{A12FA001-AC4F-418D-AE19-62706E023703}">
                      <ahyp:hlinkClr xmlns:ahyp="http://schemas.microsoft.com/office/drawing/2018/hyperlinkcolor" val="tx"/>
                    </a:ext>
                  </a:extLst>
                </a:hlinkClick>
              </a:rPr>
              <a:t>www.health.qld.gov.au/clinical-practice/guidelines-procedures/voluntary-assisted-dying/authorised-practitioners/becoming-vad-practitioner</a:t>
            </a:r>
            <a:endParaRPr lang="en-AU" sz="1600" dirty="0">
              <a:solidFill>
                <a:schemeClr val="bg1"/>
              </a:solidFill>
            </a:endParaRPr>
          </a:p>
          <a:p>
            <a:endParaRPr lang="en-AU" sz="1600" dirty="0">
              <a:solidFill>
                <a:schemeClr val="bg1"/>
              </a:solidFill>
            </a:endParaRPr>
          </a:p>
        </p:txBody>
      </p:sp>
      <p:sp>
        <p:nvSpPr>
          <p:cNvPr id="7" name="TextBox 6">
            <a:extLst>
              <a:ext uri="{FF2B5EF4-FFF2-40B4-BE49-F238E27FC236}">
                <a16:creationId xmlns:a16="http://schemas.microsoft.com/office/drawing/2014/main" id="{AD47F07D-FA56-72EA-0C9D-D9C8D412062D}"/>
              </a:ext>
            </a:extLst>
          </p:cNvPr>
          <p:cNvSpPr txBox="1"/>
          <p:nvPr/>
        </p:nvSpPr>
        <p:spPr>
          <a:xfrm>
            <a:off x="4648199" y="4933976"/>
            <a:ext cx="3014134" cy="1754326"/>
          </a:xfrm>
          <a:prstGeom prst="rect">
            <a:avLst/>
          </a:prstGeom>
          <a:noFill/>
        </p:spPr>
        <p:txBody>
          <a:bodyPr wrap="square" rtlCol="0">
            <a:spAutoFit/>
          </a:bodyPr>
          <a:lstStyle/>
          <a:p>
            <a:r>
              <a:rPr lang="en-AU" dirty="0">
                <a:solidFill>
                  <a:schemeClr val="bg1"/>
                </a:solidFill>
              </a:rPr>
              <a:t>Healthcare worker module</a:t>
            </a:r>
          </a:p>
          <a:p>
            <a:endParaRPr lang="en-AU" dirty="0">
              <a:solidFill>
                <a:schemeClr val="bg1"/>
              </a:solidFill>
            </a:endParaRPr>
          </a:p>
          <a:p>
            <a:r>
              <a:rPr lang="en-AU" sz="1600" dirty="0">
                <a:solidFill>
                  <a:schemeClr val="bg1"/>
                </a:solidFill>
                <a:hlinkClick r:id="rId5">
                  <a:extLst>
                    <a:ext uri="{A12FA001-AC4F-418D-AE19-62706E023703}">
                      <ahyp:hlinkClr xmlns:ahyp="http://schemas.microsoft.com/office/drawing/2018/hyperlinkcolor" val="tx"/>
                    </a:ext>
                  </a:extLst>
                </a:hlinkClick>
              </a:rPr>
              <a:t>www.ilearn.health.qld.gov.au/shared/Qvad/story.html</a:t>
            </a:r>
            <a:endParaRPr lang="en-AU" sz="1600" dirty="0">
              <a:solidFill>
                <a:schemeClr val="bg1"/>
              </a:solidFill>
            </a:endParaRPr>
          </a:p>
          <a:p>
            <a:endParaRPr lang="en-AU" dirty="0">
              <a:solidFill>
                <a:schemeClr val="bg1"/>
              </a:solidFill>
            </a:endParaRPr>
          </a:p>
          <a:p>
            <a:endParaRPr lang="en-AU" dirty="0">
              <a:solidFill>
                <a:schemeClr val="bg1"/>
              </a:solidFill>
            </a:endParaRPr>
          </a:p>
        </p:txBody>
      </p:sp>
      <p:sp>
        <p:nvSpPr>
          <p:cNvPr id="8" name="TextBox 7">
            <a:extLst>
              <a:ext uri="{FF2B5EF4-FFF2-40B4-BE49-F238E27FC236}">
                <a16:creationId xmlns:a16="http://schemas.microsoft.com/office/drawing/2014/main" id="{8155303A-FD58-B7FB-78C3-7F5511D67BAB}"/>
              </a:ext>
            </a:extLst>
          </p:cNvPr>
          <p:cNvSpPr txBox="1"/>
          <p:nvPr/>
        </p:nvSpPr>
        <p:spPr>
          <a:xfrm>
            <a:off x="2853265" y="3047948"/>
            <a:ext cx="4521201" cy="1631216"/>
          </a:xfrm>
          <a:prstGeom prst="rect">
            <a:avLst/>
          </a:prstGeom>
          <a:noFill/>
        </p:spPr>
        <p:txBody>
          <a:bodyPr wrap="square" rtlCol="0">
            <a:spAutoFit/>
          </a:bodyPr>
          <a:lstStyle/>
          <a:p>
            <a:r>
              <a:rPr lang="en-AU" dirty="0">
                <a:solidFill>
                  <a:schemeClr val="bg1"/>
                </a:solidFill>
              </a:rPr>
              <a:t>GP module – Voluntary Assisted Dying in Queensland </a:t>
            </a:r>
            <a:r>
              <a:rPr lang="en-AU" sz="1600" dirty="0">
                <a:solidFill>
                  <a:schemeClr val="bg1"/>
                </a:solidFill>
              </a:rPr>
              <a:t>What GP’s need to know</a:t>
            </a:r>
          </a:p>
          <a:p>
            <a:endParaRPr lang="en-AU" sz="1600" dirty="0">
              <a:solidFill>
                <a:schemeClr val="bg1"/>
              </a:solidFill>
            </a:endParaRPr>
          </a:p>
          <a:p>
            <a:r>
              <a:rPr lang="en-AU" sz="1600" dirty="0">
                <a:solidFill>
                  <a:schemeClr val="bg1"/>
                </a:solidFill>
                <a:hlinkClick r:id="rId6">
                  <a:extLst>
                    <a:ext uri="{A12FA001-AC4F-418D-AE19-62706E023703}">
                      <ahyp:hlinkClr xmlns:ahyp="http://schemas.microsoft.com/office/drawing/2018/hyperlinkcolor" val="tx"/>
                    </a:ext>
                  </a:extLst>
                </a:hlinkClick>
              </a:rPr>
              <a:t>www.rise.articulate.com/share/TkhUebnM0qiMwiCLCAKNaRI8KLkc2jfn#/</a:t>
            </a:r>
            <a:endParaRPr lang="en-AU" sz="1600" dirty="0">
              <a:solidFill>
                <a:schemeClr val="bg1"/>
              </a:solidFill>
            </a:endParaRPr>
          </a:p>
          <a:p>
            <a:endParaRPr lang="en-AU" sz="1600" dirty="0">
              <a:solidFill>
                <a:schemeClr val="bg1"/>
              </a:solidFill>
            </a:endParaRPr>
          </a:p>
        </p:txBody>
      </p:sp>
      <p:pic>
        <p:nvPicPr>
          <p:cNvPr id="9" name="Picture 8">
            <a:extLst>
              <a:ext uri="{FF2B5EF4-FFF2-40B4-BE49-F238E27FC236}">
                <a16:creationId xmlns:a16="http://schemas.microsoft.com/office/drawing/2014/main" id="{A91E655B-A9A6-3A50-6D8B-4D518E36FD7F}"/>
              </a:ext>
            </a:extLst>
          </p:cNvPr>
          <p:cNvPicPr>
            <a:picLocks noChangeAspect="1"/>
          </p:cNvPicPr>
          <p:nvPr/>
        </p:nvPicPr>
        <p:blipFill>
          <a:blip r:embed="rId7"/>
          <a:stretch>
            <a:fillRect/>
          </a:stretch>
        </p:blipFill>
        <p:spPr>
          <a:xfrm>
            <a:off x="6096000" y="1539037"/>
            <a:ext cx="1119708" cy="1123651"/>
          </a:xfrm>
          <a:prstGeom prst="rect">
            <a:avLst/>
          </a:prstGeom>
        </p:spPr>
      </p:pic>
      <p:pic>
        <p:nvPicPr>
          <p:cNvPr id="11" name="Picture 10">
            <a:extLst>
              <a:ext uri="{FF2B5EF4-FFF2-40B4-BE49-F238E27FC236}">
                <a16:creationId xmlns:a16="http://schemas.microsoft.com/office/drawing/2014/main" id="{84F0D1C0-24D8-EE4F-B283-CA3C444686D0}"/>
              </a:ext>
            </a:extLst>
          </p:cNvPr>
          <p:cNvPicPr>
            <a:picLocks noChangeAspect="1"/>
          </p:cNvPicPr>
          <p:nvPr/>
        </p:nvPicPr>
        <p:blipFill>
          <a:blip r:embed="rId8"/>
          <a:stretch>
            <a:fillRect/>
          </a:stretch>
        </p:blipFill>
        <p:spPr>
          <a:xfrm>
            <a:off x="8398933" y="3206889"/>
            <a:ext cx="1150808" cy="1163385"/>
          </a:xfrm>
          <a:prstGeom prst="rect">
            <a:avLst/>
          </a:prstGeom>
        </p:spPr>
      </p:pic>
      <p:pic>
        <p:nvPicPr>
          <p:cNvPr id="13" name="Picture 12">
            <a:extLst>
              <a:ext uri="{FF2B5EF4-FFF2-40B4-BE49-F238E27FC236}">
                <a16:creationId xmlns:a16="http://schemas.microsoft.com/office/drawing/2014/main" id="{E125D059-34C9-92C0-F466-CA94536A52C1}"/>
              </a:ext>
            </a:extLst>
          </p:cNvPr>
          <p:cNvPicPr>
            <a:picLocks noChangeAspect="1"/>
          </p:cNvPicPr>
          <p:nvPr/>
        </p:nvPicPr>
        <p:blipFill>
          <a:blip r:embed="rId9"/>
          <a:stretch>
            <a:fillRect/>
          </a:stretch>
        </p:blipFill>
        <p:spPr>
          <a:xfrm flipV="1">
            <a:off x="10040873" y="4933975"/>
            <a:ext cx="1224866" cy="1195891"/>
          </a:xfrm>
          <a:prstGeom prst="rect">
            <a:avLst/>
          </a:prstGeom>
        </p:spPr>
      </p:pic>
    </p:spTree>
    <p:extLst>
      <p:ext uri="{BB962C8B-B14F-4D97-AF65-F5344CB8AC3E}">
        <p14:creationId xmlns:p14="http://schemas.microsoft.com/office/powerpoint/2010/main" val="13174837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826AE-1343-F949-BB91-BFD13E4F106D}"/>
              </a:ext>
            </a:extLst>
          </p:cNvPr>
          <p:cNvSpPr>
            <a:spLocks noGrp="1"/>
          </p:cNvSpPr>
          <p:nvPr>
            <p:ph type="title"/>
          </p:nvPr>
        </p:nvSpPr>
        <p:spPr>
          <a:xfrm>
            <a:off x="0" y="365125"/>
            <a:ext cx="12192000" cy="1325563"/>
          </a:xfrm>
        </p:spPr>
        <p:txBody>
          <a:bodyPr/>
          <a:lstStyle/>
          <a:p>
            <a:r>
              <a:rPr lang="en-AU" dirty="0"/>
              <a:t> </a:t>
            </a:r>
            <a:r>
              <a:rPr lang="en-AU" dirty="0">
                <a:latin typeface="Canva Sans" panose="020B0604020202020204"/>
              </a:rPr>
              <a:t>TO BECOME AN AUTHORISED PRACTITIONER</a:t>
            </a:r>
          </a:p>
        </p:txBody>
      </p:sp>
      <p:sp>
        <p:nvSpPr>
          <p:cNvPr id="3" name="Content Placeholder 2">
            <a:extLst>
              <a:ext uri="{FF2B5EF4-FFF2-40B4-BE49-F238E27FC236}">
                <a16:creationId xmlns:a16="http://schemas.microsoft.com/office/drawing/2014/main" id="{E4887D92-1EC0-DF41-C6B5-1A81A7407D8E}"/>
              </a:ext>
            </a:extLst>
          </p:cNvPr>
          <p:cNvSpPr>
            <a:spLocks noGrp="1"/>
          </p:cNvSpPr>
          <p:nvPr>
            <p:ph idx="1"/>
          </p:nvPr>
        </p:nvSpPr>
        <p:spPr>
          <a:xfrm>
            <a:off x="838200" y="1444335"/>
            <a:ext cx="7643070" cy="5211041"/>
          </a:xfrm>
          <a:solidFill>
            <a:schemeClr val="bg2">
              <a:lumMod val="75000"/>
            </a:schemeClr>
          </a:solidFill>
        </p:spPr>
        <p:txBody>
          <a:bodyPr>
            <a:normAutofit fontScale="92500" lnSpcReduction="10000"/>
          </a:bodyPr>
          <a:lstStyle/>
          <a:p>
            <a:pPr>
              <a:lnSpc>
                <a:spcPct val="110000"/>
              </a:lnSpc>
              <a:spcBef>
                <a:spcPts val="0"/>
              </a:spcBef>
              <a:spcAft>
                <a:spcPts val="2400"/>
              </a:spcAft>
            </a:pPr>
            <a:r>
              <a:rPr lang="en-AU" sz="2200" dirty="0">
                <a:solidFill>
                  <a:schemeClr val="tx1"/>
                </a:solidFill>
              </a:rPr>
              <a:t>Step 1: submit an application form via QVAD Review </a:t>
            </a:r>
            <a:br>
              <a:rPr lang="en-AU" sz="2200" dirty="0">
                <a:solidFill>
                  <a:schemeClr val="tx1"/>
                </a:solidFill>
              </a:rPr>
            </a:br>
            <a:r>
              <a:rPr lang="en-AU" sz="2200" dirty="0">
                <a:solidFill>
                  <a:schemeClr val="tx1"/>
                </a:solidFill>
              </a:rPr>
              <a:t>	    Board IMS</a:t>
            </a:r>
          </a:p>
          <a:p>
            <a:pPr>
              <a:lnSpc>
                <a:spcPct val="110000"/>
              </a:lnSpc>
              <a:spcBef>
                <a:spcPts val="0"/>
              </a:spcBef>
              <a:spcAft>
                <a:spcPts val="2400"/>
              </a:spcAft>
            </a:pPr>
            <a:r>
              <a:rPr lang="en-AU" sz="2200" dirty="0">
                <a:solidFill>
                  <a:schemeClr val="tx1"/>
                </a:solidFill>
              </a:rPr>
              <a:t>Step 2: all complete applications are reviewed by the </a:t>
            </a:r>
            <a:br>
              <a:rPr lang="en-AU" sz="2200" dirty="0">
                <a:solidFill>
                  <a:schemeClr val="tx1"/>
                </a:solidFill>
              </a:rPr>
            </a:br>
            <a:r>
              <a:rPr lang="en-AU" sz="2200" dirty="0">
                <a:solidFill>
                  <a:schemeClr val="tx1"/>
                </a:solidFill>
              </a:rPr>
              <a:t>	    Queensland VAD Practitioner Eligibility Panel</a:t>
            </a:r>
          </a:p>
          <a:p>
            <a:pPr algn="ctr">
              <a:lnSpc>
                <a:spcPct val="110000"/>
              </a:lnSpc>
              <a:spcBef>
                <a:spcPts val="0"/>
              </a:spcBef>
              <a:spcAft>
                <a:spcPts val="2400"/>
              </a:spcAft>
            </a:pPr>
            <a:r>
              <a:rPr lang="en-AU" sz="2200" dirty="0">
                <a:solidFill>
                  <a:schemeClr val="tx1"/>
                </a:solidFill>
              </a:rPr>
              <a:t>Step 3: once verified, the practitioner is given access to</a:t>
            </a:r>
            <a:br>
              <a:rPr lang="en-AU" sz="2200" dirty="0">
                <a:solidFill>
                  <a:schemeClr val="tx1"/>
                </a:solidFill>
              </a:rPr>
            </a:br>
            <a:r>
              <a:rPr lang="en-AU" sz="2200" dirty="0">
                <a:solidFill>
                  <a:schemeClr val="tx1"/>
                </a:solidFill>
              </a:rPr>
              <a:t>	    the mandatory training online modules – these take approximately 8 hours to complete. There is a MCQ exam at the end.</a:t>
            </a:r>
          </a:p>
          <a:p>
            <a:pPr>
              <a:lnSpc>
                <a:spcPct val="110000"/>
              </a:lnSpc>
              <a:spcBef>
                <a:spcPts val="0"/>
              </a:spcBef>
              <a:spcAft>
                <a:spcPts val="2400"/>
              </a:spcAft>
            </a:pPr>
            <a:r>
              <a:rPr lang="en-AU" sz="2200" dirty="0">
                <a:solidFill>
                  <a:schemeClr val="tx1"/>
                </a:solidFill>
              </a:rPr>
              <a:t>Step 4: after successful completion of the mandatory </a:t>
            </a:r>
            <a:br>
              <a:rPr lang="en-AU" sz="2200" dirty="0">
                <a:solidFill>
                  <a:schemeClr val="tx1"/>
                </a:solidFill>
              </a:rPr>
            </a:br>
            <a:r>
              <a:rPr lang="en-AU" sz="2200" dirty="0">
                <a:solidFill>
                  <a:schemeClr val="tx1"/>
                </a:solidFill>
              </a:rPr>
              <a:t>	    training, the VAD Program Unit undertakes a final </a:t>
            </a:r>
            <a:br>
              <a:rPr lang="en-AU" sz="2200" dirty="0">
                <a:solidFill>
                  <a:schemeClr val="tx1"/>
                </a:solidFill>
              </a:rPr>
            </a:br>
            <a:r>
              <a:rPr lang="en-AU" sz="2200" dirty="0">
                <a:solidFill>
                  <a:schemeClr val="tx1"/>
                </a:solidFill>
              </a:rPr>
              <a:t>	    review of the authorisation processes, and the </a:t>
            </a:r>
            <a:br>
              <a:rPr lang="en-AU" sz="2200" dirty="0">
                <a:solidFill>
                  <a:schemeClr val="tx1"/>
                </a:solidFill>
              </a:rPr>
            </a:br>
            <a:r>
              <a:rPr lang="en-AU" sz="2200" dirty="0">
                <a:solidFill>
                  <a:schemeClr val="tx1"/>
                </a:solidFill>
              </a:rPr>
              <a:t>	    doctor will receive confirmation of the </a:t>
            </a:r>
            <a:br>
              <a:rPr lang="en-AU" sz="2200" dirty="0">
                <a:solidFill>
                  <a:schemeClr val="tx1"/>
                </a:solidFill>
              </a:rPr>
            </a:br>
            <a:r>
              <a:rPr lang="en-AU" sz="2200" dirty="0">
                <a:solidFill>
                  <a:schemeClr val="tx1"/>
                </a:solidFill>
              </a:rPr>
              <a:t>	    authorisation from the QH Chief Medical Officer </a:t>
            </a:r>
          </a:p>
        </p:txBody>
      </p:sp>
      <p:pic>
        <p:nvPicPr>
          <p:cNvPr id="7" name="Picture 6" descr="A qr code with black dots&#10;&#10;Description automatically generated">
            <a:extLst>
              <a:ext uri="{FF2B5EF4-FFF2-40B4-BE49-F238E27FC236}">
                <a16:creationId xmlns:a16="http://schemas.microsoft.com/office/drawing/2014/main" id="{809EC220-8932-295F-0A2D-8AA156DF5A31}"/>
              </a:ext>
            </a:extLst>
          </p:cNvPr>
          <p:cNvPicPr>
            <a:picLocks noChangeAspect="1"/>
          </p:cNvPicPr>
          <p:nvPr/>
        </p:nvPicPr>
        <p:blipFill>
          <a:blip r:embed="rId3"/>
          <a:stretch>
            <a:fillRect/>
          </a:stretch>
        </p:blipFill>
        <p:spPr>
          <a:xfrm flipH="1">
            <a:off x="9880570" y="2152895"/>
            <a:ext cx="1733306" cy="1733306"/>
          </a:xfrm>
          <a:prstGeom prst="rect">
            <a:avLst/>
          </a:prstGeom>
        </p:spPr>
      </p:pic>
    </p:spTree>
    <p:extLst>
      <p:ext uri="{BB962C8B-B14F-4D97-AF65-F5344CB8AC3E}">
        <p14:creationId xmlns:p14="http://schemas.microsoft.com/office/powerpoint/2010/main" val="1467259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6CE3F-D2AA-A4BD-5AEB-B69419196DDC}"/>
              </a:ext>
            </a:extLst>
          </p:cNvPr>
          <p:cNvSpPr>
            <a:spLocks noGrp="1"/>
          </p:cNvSpPr>
          <p:nvPr>
            <p:ph type="title"/>
          </p:nvPr>
        </p:nvSpPr>
        <p:spPr/>
        <p:txBody>
          <a:bodyPr/>
          <a:lstStyle/>
          <a:p>
            <a:r>
              <a:rPr lang="en-AU" dirty="0">
                <a:latin typeface="Canva Sans" panose="020B0604020202020204"/>
              </a:rPr>
              <a:t>HOW TO REFER TO VAD</a:t>
            </a:r>
          </a:p>
        </p:txBody>
      </p:sp>
      <p:sp>
        <p:nvSpPr>
          <p:cNvPr id="3" name="Content Placeholder 2">
            <a:extLst>
              <a:ext uri="{FF2B5EF4-FFF2-40B4-BE49-F238E27FC236}">
                <a16:creationId xmlns:a16="http://schemas.microsoft.com/office/drawing/2014/main" id="{FEB7DBAA-F216-AAB1-60E0-AE9A6C6968BA}"/>
              </a:ext>
            </a:extLst>
          </p:cNvPr>
          <p:cNvSpPr>
            <a:spLocks noGrp="1"/>
          </p:cNvSpPr>
          <p:nvPr>
            <p:ph idx="1"/>
          </p:nvPr>
        </p:nvSpPr>
        <p:spPr/>
        <p:txBody>
          <a:bodyPr>
            <a:normAutofit fontScale="70000" lnSpcReduction="20000"/>
          </a:bodyPr>
          <a:lstStyle/>
          <a:p>
            <a:pPr marL="0" indent="0" algn="ctr">
              <a:buNone/>
            </a:pPr>
            <a:r>
              <a:rPr lang="en-AU" sz="5100" dirty="0">
                <a:solidFill>
                  <a:schemeClr val="tx1"/>
                </a:solidFill>
                <a:latin typeface="Calibri" panose="020F0502020204030204" pitchFamily="34" charset="0"/>
                <a:ea typeface="Calibri" panose="020F0502020204030204" pitchFamily="34" charset="0"/>
                <a:cs typeface="Calibri" panose="020F0502020204030204" pitchFamily="34" charset="0"/>
              </a:rPr>
              <a:t>DDHHS VAD Service: </a:t>
            </a:r>
          </a:p>
          <a:p>
            <a:pPr marL="0" indent="0" algn="ctr">
              <a:buNone/>
            </a:pPr>
            <a:r>
              <a:rPr lang="en-AU" dirty="0">
                <a:solidFill>
                  <a:schemeClr val="tx1"/>
                </a:solidFill>
                <a:latin typeface="Calibri" panose="020F0502020204030204" pitchFamily="34" charset="0"/>
                <a:ea typeface="Calibri" panose="020F0502020204030204" pitchFamily="34" charset="0"/>
                <a:cs typeface="Calibri" panose="020F0502020204030204" pitchFamily="34" charset="0"/>
              </a:rPr>
              <a:t>Operates Monday – Friday 07:00 -15:30 excluding PH</a:t>
            </a:r>
          </a:p>
          <a:p>
            <a:pPr marL="0" indent="0" algn="ctr">
              <a:buNone/>
            </a:pPr>
            <a:r>
              <a:rPr lang="en-AU" dirty="0">
                <a:solidFill>
                  <a:schemeClr val="tx1"/>
                </a:solidFill>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DDHHS-VAD@health.qld.gov.au</a:t>
            </a:r>
            <a:endParaRPr lang="en-AU"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AU" sz="3200" dirty="0">
                <a:solidFill>
                  <a:schemeClr val="tx1"/>
                </a:solidFill>
                <a:latin typeface="Calibri" panose="020F0502020204030204" pitchFamily="34" charset="0"/>
                <a:ea typeface="Calibri" panose="020F0502020204030204" pitchFamily="34" charset="0"/>
                <a:cs typeface="Calibri" panose="020F0502020204030204" pitchFamily="34" charset="0"/>
              </a:rPr>
              <a:t>VAD CNC: 0499 797 056</a:t>
            </a:r>
          </a:p>
          <a:p>
            <a:pPr marL="0" indent="0" algn="ctr">
              <a:buNone/>
            </a:pPr>
            <a:r>
              <a:rPr lang="en-AU" sz="2900" dirty="0">
                <a:solidFill>
                  <a:schemeClr val="tx1"/>
                </a:solidFill>
                <a:latin typeface="Calibri" panose="020F0502020204030204" pitchFamily="34" charset="0"/>
                <a:ea typeface="Calibri" panose="020F0502020204030204" pitchFamily="34" charset="0"/>
                <a:cs typeface="Calibri" panose="020F0502020204030204" pitchFamily="34" charset="0"/>
              </a:rPr>
              <a:t>Health Pathways, Medical, objects, phone, email, self-referral form patients</a:t>
            </a:r>
          </a:p>
          <a:p>
            <a:pPr marL="0" indent="0" algn="ctr">
              <a:buNone/>
            </a:pPr>
            <a:endParaRPr lang="en-AU"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AU" dirty="0">
                <a:solidFill>
                  <a:schemeClr val="tx1"/>
                </a:solidFill>
                <a:latin typeface="Calibri" panose="020F0502020204030204" pitchFamily="34" charset="0"/>
                <a:ea typeface="Calibri" panose="020F0502020204030204" pitchFamily="34" charset="0"/>
                <a:cs typeface="Calibri" panose="020F0502020204030204" pitchFamily="34" charset="0"/>
              </a:rPr>
              <a:t>OR call or email QVAD support between 8.30am and 4pm</a:t>
            </a:r>
          </a:p>
          <a:p>
            <a:pPr algn="ctr"/>
            <a:endParaRPr lang="en-AU"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AU" dirty="0">
                <a:solidFill>
                  <a:schemeClr val="tx1"/>
                </a:solidFill>
                <a:latin typeface="Calibri" panose="020F0502020204030204" pitchFamily="34" charset="0"/>
                <a:ea typeface="Calibri" panose="020F0502020204030204" pitchFamily="34" charset="0"/>
                <a:cs typeface="Calibri" panose="020F0502020204030204" pitchFamily="34" charset="0"/>
              </a:rPr>
              <a:t> A person can also self refer through QVAD support</a:t>
            </a:r>
          </a:p>
          <a:p>
            <a:pPr marL="0" indent="0" algn="ctr">
              <a:buNone/>
            </a:pPr>
            <a:r>
              <a:rPr lang="en-AU" sz="2800" dirty="0">
                <a:solidFill>
                  <a:schemeClr val="tx1"/>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 QVADsupport@health.qld.gov.au</a:t>
            </a:r>
            <a:endParaRPr lang="en-AU" sz="2800"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algn="ctr"/>
            <a:endParaRPr lang="en-AU" dirty="0">
              <a:solidFill>
                <a:schemeClr val="tx1"/>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r>
              <a:rPr lang="en-AU" sz="3800" dirty="0">
                <a:solidFill>
                  <a:schemeClr val="tx1"/>
                </a:solidFill>
                <a:latin typeface="Calibri" panose="020F0502020204030204" pitchFamily="34" charset="0"/>
                <a:ea typeface="Calibri" panose="020F0502020204030204" pitchFamily="34" charset="0"/>
                <a:cs typeface="Calibri" panose="020F0502020204030204" pitchFamily="34" charset="0"/>
              </a:rPr>
              <a:t>1800 431 371</a:t>
            </a:r>
          </a:p>
          <a:p>
            <a:pPr marL="0" indent="0">
              <a:buNone/>
            </a:pPr>
            <a:endParaRPr lang="en-AU" dirty="0"/>
          </a:p>
        </p:txBody>
      </p:sp>
    </p:spTree>
    <p:extLst>
      <p:ext uri="{BB962C8B-B14F-4D97-AF65-F5344CB8AC3E}">
        <p14:creationId xmlns:p14="http://schemas.microsoft.com/office/powerpoint/2010/main" val="30250166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F5A17-34A7-0D1E-3E72-FC6AFF9B1BC9}"/>
              </a:ext>
            </a:extLst>
          </p:cNvPr>
          <p:cNvSpPr txBox="1">
            <a:spLocks noGrp="1"/>
          </p:cNvSpPr>
          <p:nvPr>
            <p:ph type="ctrTitle"/>
          </p:nvPr>
        </p:nvSpPr>
        <p:spPr>
          <a:xfrm>
            <a:off x="840000" y="1566042"/>
            <a:ext cx="8761200" cy="3100849"/>
          </a:xfrm>
          <a:prstGeom prst="rect">
            <a:avLst/>
          </a:prstGeom>
          <a:solidFill>
            <a:srgbClr val="B8DFDF"/>
          </a:solidFill>
        </p:spPr>
        <p:txBody>
          <a:bodyPr wrap="square" rtlCol="0">
            <a:spAutoFit/>
          </a:bodyPr>
          <a:lstStyle/>
          <a:p>
            <a:pPr algn="l" rtl="0" fontAlgn="base"/>
            <a:r>
              <a:rPr lang="en-AU" sz="1800" b="1" dirty="0">
                <a:solidFill>
                  <a:srgbClr val="2E3B45"/>
                </a:solidFill>
                <a:latin typeface="Calibri Light" panose="020F0302020204030204" pitchFamily="34" charset="0"/>
                <a:cs typeface="Calibri Light" panose="020F0302020204030204" pitchFamily="34" charset="0"/>
              </a:rPr>
              <a:t>DDHHS VAD Service</a:t>
            </a:r>
            <a:br>
              <a:rPr lang="en-US" sz="1800" b="0" i="0" dirty="0">
                <a:solidFill>
                  <a:srgbClr val="2E3B45"/>
                </a:solidFill>
                <a:effectLst/>
                <a:latin typeface="Calibri Light" panose="020F0302020204030204" pitchFamily="34" charset="0"/>
                <a:cs typeface="Calibri Light" panose="020F0302020204030204" pitchFamily="34" charset="0"/>
              </a:rPr>
            </a:br>
            <a:r>
              <a:rPr lang="en-AU" sz="1800" b="1" u="sng" dirty="0">
                <a:solidFill>
                  <a:srgbClr val="178DA9"/>
                </a:solidFill>
                <a:latin typeface="Calibri Light" panose="020F0302020204030204" pitchFamily="34" charset="0"/>
                <a:cs typeface="Calibri Light" panose="020F0302020204030204" pitchFamily="34" charset="0"/>
              </a:rPr>
              <a:t>DDHHS-VAD</a:t>
            </a:r>
            <a:r>
              <a:rPr lang="en-AU" sz="1800" b="1" i="0" u="sng" strike="noStrike" dirty="0">
                <a:solidFill>
                  <a:srgbClr val="178DA9"/>
                </a:solidFill>
                <a:effectLst/>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@health.qld.gov.au</a:t>
            </a:r>
            <a:r>
              <a:rPr lang="en-AU" sz="1800" b="0" i="0" dirty="0">
                <a:solidFill>
                  <a:srgbClr val="2E3B45"/>
                </a:solidFill>
                <a:effectLst/>
                <a:latin typeface="Calibri Light" panose="020F0302020204030204" pitchFamily="34" charset="0"/>
                <a:cs typeface="Calibri Light" panose="020F0302020204030204" pitchFamily="34" charset="0"/>
              </a:rPr>
              <a:t>​</a:t>
            </a:r>
            <a:br>
              <a:rPr lang="en-AU" sz="1800" b="0" i="0" dirty="0">
                <a:solidFill>
                  <a:srgbClr val="2E3B45"/>
                </a:solidFill>
                <a:effectLst/>
                <a:latin typeface="Calibri Light" panose="020F0302020204030204" pitchFamily="34" charset="0"/>
                <a:cs typeface="Calibri Light" panose="020F0302020204030204" pitchFamily="34" charset="0"/>
              </a:rPr>
            </a:br>
            <a:r>
              <a:rPr lang="en-AU" sz="1800" b="1" i="0" dirty="0">
                <a:solidFill>
                  <a:srgbClr val="2E3B45"/>
                </a:solidFill>
                <a:effectLst/>
                <a:latin typeface="Calibri Light" panose="020F0302020204030204" pitchFamily="34" charset="0"/>
                <a:cs typeface="Calibri Light" panose="020F0302020204030204" pitchFamily="34" charset="0"/>
              </a:rPr>
              <a:t>Ph: 0799 797 056</a:t>
            </a:r>
            <a:endParaRPr lang="en-AU" sz="1800" b="1" dirty="0">
              <a:solidFill>
                <a:srgbClr val="FF0000"/>
              </a:solidFill>
              <a:latin typeface="Calibri Light" panose="020F0302020204030204" pitchFamily="34" charset="0"/>
              <a:cs typeface="Calibri Light" panose="020F0302020204030204" pitchFamily="34" charset="0"/>
            </a:endParaRPr>
          </a:p>
          <a:p>
            <a:pPr algn="l" rtl="0" fontAlgn="base"/>
            <a:endParaRPr lang="en-AU" sz="1800" b="1" i="0" dirty="0">
              <a:solidFill>
                <a:srgbClr val="2E3B45"/>
              </a:solidFill>
              <a:effectLst/>
              <a:latin typeface="Calibri Light" panose="020F0302020204030204" pitchFamily="34" charset="0"/>
              <a:cs typeface="Calibri Light" panose="020F0302020204030204" pitchFamily="34" charset="0"/>
            </a:endParaRPr>
          </a:p>
          <a:p>
            <a:pPr algn="l" rtl="0" fontAlgn="base"/>
            <a:endParaRPr lang="en-AU" sz="1800" b="1" i="0" dirty="0">
              <a:solidFill>
                <a:srgbClr val="2E3B45"/>
              </a:solidFill>
              <a:effectLst/>
              <a:latin typeface="Calibri Light" panose="020F0302020204030204" pitchFamily="34" charset="0"/>
              <a:cs typeface="Calibri Light" panose="020F0302020204030204" pitchFamily="34" charset="0"/>
            </a:endParaRPr>
          </a:p>
          <a:p>
            <a:pPr algn="l" rtl="0" fontAlgn="base"/>
            <a:r>
              <a:rPr lang="en-AU" sz="1800" b="1" i="0" dirty="0">
                <a:solidFill>
                  <a:srgbClr val="2E3B45"/>
                </a:solidFill>
                <a:effectLst/>
                <a:latin typeface="Calibri Light" panose="020F0302020204030204" pitchFamily="34" charset="0"/>
                <a:cs typeface="Calibri Light" panose="020F0302020204030204" pitchFamily="34" charset="0"/>
              </a:rPr>
              <a:t>QVAD Support and Pharmacy and Service</a:t>
            </a:r>
            <a:r>
              <a:rPr lang="en-US" sz="1800" b="0" i="0" dirty="0">
                <a:solidFill>
                  <a:srgbClr val="2E3B45"/>
                </a:solidFill>
                <a:effectLst/>
                <a:latin typeface="Calibri Light" panose="020F0302020204030204" pitchFamily="34" charset="0"/>
                <a:cs typeface="Calibri Light" panose="020F0302020204030204" pitchFamily="34" charset="0"/>
              </a:rPr>
              <a:t>​</a:t>
            </a:r>
          </a:p>
          <a:p>
            <a:pPr algn="l" rtl="0" fontAlgn="base"/>
            <a:r>
              <a:rPr lang="en-AU" sz="1800" b="1" i="0" u="sng" strike="noStrike" dirty="0">
                <a:solidFill>
                  <a:srgbClr val="178DA9"/>
                </a:solidFill>
                <a:effectLst/>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Qvadsupport@health.qld.gov.au</a:t>
            </a:r>
            <a:r>
              <a:rPr lang="en-AU" sz="1800" b="0" i="0" dirty="0">
                <a:solidFill>
                  <a:srgbClr val="2E3B45"/>
                </a:solidFill>
                <a:effectLst/>
                <a:latin typeface="Calibri Light" panose="020F0302020204030204" pitchFamily="34" charset="0"/>
                <a:cs typeface="Calibri Light" panose="020F0302020204030204" pitchFamily="34" charset="0"/>
              </a:rPr>
              <a:t>​</a:t>
            </a:r>
          </a:p>
          <a:p>
            <a:pPr algn="l" rtl="0" fontAlgn="base"/>
            <a:r>
              <a:rPr lang="en-AU" sz="1800" b="1" i="0" dirty="0">
                <a:solidFill>
                  <a:srgbClr val="2E3B45"/>
                </a:solidFill>
                <a:effectLst/>
                <a:latin typeface="Calibri Light" panose="020F0302020204030204" pitchFamily="34" charset="0"/>
                <a:cs typeface="Calibri Light" panose="020F0302020204030204" pitchFamily="34" charset="0"/>
              </a:rPr>
              <a:t>Ph: 1800 431 371</a:t>
            </a:r>
          </a:p>
          <a:p>
            <a:pPr algn="l" rtl="0" fontAlgn="base"/>
            <a:endParaRPr lang="en-AU" sz="1800" b="1" dirty="0">
              <a:solidFill>
                <a:srgbClr val="2E3B45"/>
              </a:solidFill>
              <a:latin typeface="Calibri Light" panose="020F0302020204030204" pitchFamily="34" charset="0"/>
              <a:cs typeface="Calibri Light" panose="020F0302020204030204" pitchFamily="34" charset="0"/>
            </a:endParaRPr>
          </a:p>
          <a:p>
            <a:pPr algn="l" rtl="0" fontAlgn="base"/>
            <a:endParaRPr lang="en-AU" sz="1800" b="1" dirty="0">
              <a:solidFill>
                <a:srgbClr val="2E3B45"/>
              </a:solidFill>
              <a:latin typeface="Calibri Light" panose="020F0302020204030204" pitchFamily="34" charset="0"/>
              <a:cs typeface="Calibri Light" panose="020F0302020204030204" pitchFamily="34" charset="0"/>
            </a:endParaRPr>
          </a:p>
          <a:p>
            <a:pPr algn="l" rtl="0" fontAlgn="base"/>
            <a:r>
              <a:rPr lang="en-AU" sz="1800" b="1" i="0" dirty="0">
                <a:solidFill>
                  <a:srgbClr val="2E3B45"/>
                </a:solidFill>
                <a:effectLst/>
                <a:latin typeface="Calibri Light" panose="020F0302020204030204" pitchFamily="34" charset="0"/>
                <a:cs typeface="Calibri Light" panose="020F0302020204030204" pitchFamily="34" charset="0"/>
              </a:rPr>
              <a:t>Visit</a:t>
            </a:r>
            <a:r>
              <a:rPr lang="en-AU" sz="1800" b="0" i="0" dirty="0">
                <a:solidFill>
                  <a:srgbClr val="2E3B45"/>
                </a:solidFill>
                <a:effectLst/>
                <a:latin typeface="Calibri Light" panose="020F0302020204030204" pitchFamily="34" charset="0"/>
                <a:cs typeface="Calibri Light" panose="020F0302020204030204" pitchFamily="34" charset="0"/>
              </a:rPr>
              <a:t> the Queensland Health website</a:t>
            </a:r>
            <a:r>
              <a:rPr lang="en-US" sz="1800" b="0" i="0" dirty="0">
                <a:solidFill>
                  <a:srgbClr val="2E3B45"/>
                </a:solidFill>
                <a:effectLst/>
                <a:latin typeface="Calibri Light" panose="020F0302020204030204" pitchFamily="34" charset="0"/>
                <a:cs typeface="Calibri Light" panose="020F0302020204030204" pitchFamily="34" charset="0"/>
              </a:rPr>
              <a:t>​</a:t>
            </a:r>
          </a:p>
          <a:p>
            <a:pPr algn="l" rtl="0" fontAlgn="base"/>
            <a:r>
              <a:rPr lang="en-AU" sz="1800" b="0" i="0" dirty="0">
                <a:solidFill>
                  <a:srgbClr val="178DA9"/>
                </a:solidFill>
                <a:effectLst/>
                <a:latin typeface="Calibri Light" panose="020F0302020204030204" pitchFamily="34" charset="0"/>
                <a:cs typeface="Calibri Light" panose="020F0302020204030204" pitchFamily="34" charset="0"/>
                <a:hlinkClick r:id="rId4">
                  <a:extLst>
                    <a:ext uri="{A12FA001-AC4F-418D-AE19-62706E023703}">
                      <ahyp:hlinkClr xmlns:ahyp="http://schemas.microsoft.com/office/drawing/2018/hyperlinkcolor" val="tx"/>
                    </a:ext>
                  </a:extLst>
                </a:hlinkClick>
              </a:rPr>
              <a:t>www.health.qld.gov.au/clinical-practice/guidelines-procedures/voluntary-assisted-dying</a:t>
            </a:r>
            <a:endParaRPr lang="en-AU" sz="1800" b="0" i="0" u="sng" dirty="0">
              <a:solidFill>
                <a:srgbClr val="178DA9"/>
              </a:solidFill>
              <a:effectLst/>
              <a:latin typeface="Calibri Light" panose="020F0302020204030204" pitchFamily="34" charset="0"/>
              <a:cs typeface="Calibri Light" panose="020F0302020204030204" pitchFamily="34" charset="0"/>
            </a:endParaRPr>
          </a:p>
          <a:p>
            <a:pPr algn="l" rtl="0" fontAlgn="base"/>
            <a:endParaRPr lang="en-AU" sz="1400" b="0" i="0" dirty="0">
              <a:solidFill>
                <a:srgbClr val="2E3B45"/>
              </a:solidFill>
              <a:effectLst/>
              <a:latin typeface="Segoe UI" panose="020B0502040204020203" pitchFamily="34" charset="0"/>
            </a:endParaRPr>
          </a:p>
        </p:txBody>
      </p:sp>
      <p:sp>
        <p:nvSpPr>
          <p:cNvPr id="3" name="Title 2">
            <a:extLst>
              <a:ext uri="{FF2B5EF4-FFF2-40B4-BE49-F238E27FC236}">
                <a16:creationId xmlns:a16="http://schemas.microsoft.com/office/drawing/2014/main" id="{7B97433F-99E8-0435-CCF0-2B506264F283}"/>
              </a:ext>
            </a:extLst>
          </p:cNvPr>
          <p:cNvSpPr txBox="1">
            <a:spLocks/>
          </p:cNvSpPr>
          <p:nvPr/>
        </p:nvSpPr>
        <p:spPr>
          <a:xfrm>
            <a:off x="840000" y="360000"/>
            <a:ext cx="9216000" cy="132480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7200" kern="1200" spc="-50" baseline="0">
                <a:solidFill>
                  <a:schemeClr val="tx1"/>
                </a:solidFill>
                <a:latin typeface="+mj-lt"/>
                <a:ea typeface="+mj-ea"/>
                <a:cs typeface="+mj-cs"/>
              </a:defRPr>
            </a:lvl1pPr>
          </a:lstStyle>
          <a:p>
            <a:pPr marL="0" marR="0" lvl="0" indent="0" algn="l" defTabSz="914400" rtl="0" eaLnBrk="1" fontAlgn="auto" latinLnBrk="0" hangingPunct="1">
              <a:lnSpc>
                <a:spcPct val="85000"/>
              </a:lnSpc>
              <a:spcBef>
                <a:spcPct val="0"/>
              </a:spcBef>
              <a:spcAft>
                <a:spcPts val="0"/>
              </a:spcAft>
              <a:buClrTx/>
              <a:buSzTx/>
              <a:buFontTx/>
              <a:buNone/>
              <a:tabLst/>
              <a:defRPr/>
            </a:pPr>
            <a:r>
              <a:rPr kumimoji="0" lang="en-AU" sz="4400" b="0" i="0" u="none" strike="noStrike" kern="1200" cap="none" spc="-50" normalizeH="0" baseline="0" noProof="0" dirty="0">
                <a:ln>
                  <a:noFill/>
                </a:ln>
                <a:solidFill>
                  <a:srgbClr val="000000"/>
                </a:solidFill>
                <a:effectLst/>
                <a:uLnTx/>
                <a:uFillTx/>
                <a:latin typeface="Calibri" panose="020F0502020204030204" pitchFamily="34" charset="0"/>
                <a:ea typeface="+mj-ea"/>
                <a:cs typeface="Calibri" panose="020F0502020204030204" pitchFamily="34" charset="0"/>
              </a:rPr>
              <a:t>Want to know more?</a:t>
            </a:r>
            <a:br>
              <a:rPr kumimoji="0" lang="en-AU" sz="7200" b="0" i="0" u="none" strike="noStrike" kern="1200" cap="none" spc="-50" normalizeH="0" baseline="0" noProof="0" dirty="0">
                <a:ln>
                  <a:noFill/>
                </a:ln>
                <a:solidFill>
                  <a:srgbClr val="FFFFFF"/>
                </a:solidFill>
                <a:effectLst/>
                <a:uLnTx/>
                <a:uFillTx/>
                <a:latin typeface="Century Schoolbook" panose="02040604050505020304"/>
                <a:ea typeface="+mj-ea"/>
                <a:cs typeface="+mj-cs"/>
              </a:rPr>
            </a:br>
            <a:endParaRPr kumimoji="0" lang="en-AU" sz="1400" b="0" i="0" u="none" strike="noStrike" kern="1200" cap="none" spc="-50" normalizeH="0" baseline="0" noProof="0" dirty="0">
              <a:ln>
                <a:noFill/>
              </a:ln>
              <a:solidFill>
                <a:srgbClr val="FFFFFF"/>
              </a:solidFill>
              <a:effectLst/>
              <a:uLnTx/>
              <a:uFillTx/>
              <a:latin typeface="Arial"/>
              <a:ea typeface="+mj-ea"/>
              <a:cs typeface="Arial"/>
            </a:endParaRPr>
          </a:p>
        </p:txBody>
      </p:sp>
    </p:spTree>
    <p:extLst>
      <p:ext uri="{BB962C8B-B14F-4D97-AF65-F5344CB8AC3E}">
        <p14:creationId xmlns:p14="http://schemas.microsoft.com/office/powerpoint/2010/main" val="27427300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 name="Group 24">
            <a:extLst>
              <a:ext uri="{FF2B5EF4-FFF2-40B4-BE49-F238E27FC236}">
                <a16:creationId xmlns:a16="http://schemas.microsoft.com/office/drawing/2014/main" id="{CA16F22E-4716-CA29-1F53-4AAD52955EF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760503" y="-18309"/>
            <a:ext cx="4438566" cy="6883029"/>
            <a:chOff x="7760503" y="-18309"/>
            <a:chExt cx="4438566" cy="6883029"/>
          </a:xfrm>
        </p:grpSpPr>
        <p:sp>
          <p:nvSpPr>
            <p:cNvPr id="12" name="Rectangle 11">
              <a:extLst>
                <a:ext uri="{FF2B5EF4-FFF2-40B4-BE49-F238E27FC236}">
                  <a16:creationId xmlns:a16="http://schemas.microsoft.com/office/drawing/2014/main" id="{59412336-19ED-F153-443B-C46CDBED62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12" y="-11580"/>
              <a:ext cx="4431490" cy="6876300"/>
            </a:xfrm>
            <a:prstGeom prst="rect">
              <a:avLst/>
            </a:prstGeom>
            <a:gradFill>
              <a:gsLst>
                <a:gs pos="7000">
                  <a:schemeClr val="accent2"/>
                </a:gs>
                <a:gs pos="100000">
                  <a:schemeClr val="accent5"/>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6" name="Rectangle 25">
              <a:extLst>
                <a:ext uri="{FF2B5EF4-FFF2-40B4-BE49-F238E27FC236}">
                  <a16:creationId xmlns:a16="http://schemas.microsoft.com/office/drawing/2014/main" id="{1506AA53-E761-6881-5941-313119CC761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7760503" y="1713600"/>
              <a:ext cx="4431496" cy="5144400"/>
            </a:xfrm>
            <a:prstGeom prst="rect">
              <a:avLst/>
            </a:prstGeom>
            <a:gradFill flip="none" rotWithShape="1">
              <a:gsLst>
                <a:gs pos="0">
                  <a:schemeClr val="accent5">
                    <a:lumMod val="75000"/>
                  </a:schemeClr>
                </a:gs>
                <a:gs pos="60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844707E7-29B6-36B5-B4C4-6160DFDB98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60509" y="-11586"/>
              <a:ext cx="3264743" cy="6876300"/>
            </a:xfrm>
            <a:prstGeom prst="rect">
              <a:avLst/>
            </a:prstGeom>
            <a:gradFill flip="none" rotWithShape="1">
              <a:gsLst>
                <a:gs pos="3000">
                  <a:schemeClr val="accent2">
                    <a:lumMod val="60000"/>
                    <a:lumOff val="40000"/>
                    <a:alpha val="78000"/>
                  </a:schemeClr>
                </a:gs>
                <a:gs pos="42000">
                  <a:schemeClr val="accent2">
                    <a:alpha val="0"/>
                  </a:schemeClr>
                </a:gs>
              </a:gsLst>
              <a:lin ang="3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 name="Rectangle 26">
              <a:extLst>
                <a:ext uri="{FF2B5EF4-FFF2-40B4-BE49-F238E27FC236}">
                  <a16:creationId xmlns:a16="http://schemas.microsoft.com/office/drawing/2014/main" id="{2C1A8476-48ED-D7D6-F383-338B2F00A1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547151" y="1202115"/>
              <a:ext cx="6872341" cy="4431494"/>
            </a:xfrm>
            <a:prstGeom prst="rect">
              <a:avLst/>
            </a:prstGeom>
            <a:gradFill>
              <a:gsLst>
                <a:gs pos="0">
                  <a:schemeClr val="accent5">
                    <a:alpha val="86000"/>
                  </a:schemeClr>
                </a:gs>
                <a:gs pos="57000">
                  <a:schemeClr val="accent2">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 name="Title 1">
            <a:extLst>
              <a:ext uri="{FF2B5EF4-FFF2-40B4-BE49-F238E27FC236}">
                <a16:creationId xmlns:a16="http://schemas.microsoft.com/office/drawing/2014/main" id="{FB01E8C1-EA6D-38F8-65AF-4B31C7E4A19F}"/>
              </a:ext>
            </a:extLst>
          </p:cNvPr>
          <p:cNvSpPr>
            <a:spLocks noGrp="1"/>
          </p:cNvSpPr>
          <p:nvPr>
            <p:ph type="ctrTitle"/>
          </p:nvPr>
        </p:nvSpPr>
        <p:spPr>
          <a:xfrm>
            <a:off x="8328214" y="164131"/>
            <a:ext cx="3310215" cy="6142075"/>
          </a:xfrm>
        </p:spPr>
        <p:txBody>
          <a:bodyPr anchor="t">
            <a:normAutofit fontScale="90000"/>
          </a:bodyPr>
          <a:lstStyle/>
          <a:p>
            <a:pPr algn="l"/>
            <a:r>
              <a:rPr lang="en-AU" sz="3200" dirty="0">
                <a:solidFill>
                  <a:srgbClr val="FFFFFF"/>
                </a:solidFill>
              </a:rPr>
              <a:t>I would like to show my respect by acknowledging the traditional owners of the land on which we meet and pay my respects to elders past, present and emerging</a:t>
            </a:r>
            <a:br>
              <a:rPr lang="en-AU" sz="3200" dirty="0">
                <a:solidFill>
                  <a:srgbClr val="FFFFFF"/>
                </a:solidFill>
              </a:rPr>
            </a:br>
            <a:r>
              <a:rPr lang="en-AU" sz="3200" dirty="0">
                <a:solidFill>
                  <a:srgbClr val="FFFFFF"/>
                </a:solidFill>
              </a:rPr>
              <a:t>I would like to extend that respect to all Aboriginal and Torres Strait Islander people in attendance today</a:t>
            </a:r>
          </a:p>
        </p:txBody>
      </p:sp>
      <p:sp>
        <p:nvSpPr>
          <p:cNvPr id="3" name="Subtitle 2">
            <a:extLst>
              <a:ext uri="{FF2B5EF4-FFF2-40B4-BE49-F238E27FC236}">
                <a16:creationId xmlns:a16="http://schemas.microsoft.com/office/drawing/2014/main" id="{59820E84-C4AF-8D35-0ED2-C5CEA5B4D146}"/>
              </a:ext>
            </a:extLst>
          </p:cNvPr>
          <p:cNvSpPr>
            <a:spLocks noGrp="1"/>
          </p:cNvSpPr>
          <p:nvPr>
            <p:ph type="subTitle" idx="1"/>
          </p:nvPr>
        </p:nvSpPr>
        <p:spPr>
          <a:xfrm>
            <a:off x="8513379" y="5917324"/>
            <a:ext cx="3125050" cy="64376"/>
          </a:xfrm>
        </p:spPr>
        <p:txBody>
          <a:bodyPr anchor="ctr">
            <a:normAutofit fontScale="25000" lnSpcReduction="20000"/>
          </a:bodyPr>
          <a:lstStyle/>
          <a:p>
            <a:pPr algn="l"/>
            <a:endParaRPr lang="en-AU" sz="2000" dirty="0">
              <a:solidFill>
                <a:srgbClr val="FFFFFF"/>
              </a:solidFill>
            </a:endParaRPr>
          </a:p>
        </p:txBody>
      </p:sp>
      <p:pic>
        <p:nvPicPr>
          <p:cNvPr id="5" name="Picture 4" descr="A group of colorful circles&#10;&#10;AI-generated content may be incorrect.">
            <a:extLst>
              <a:ext uri="{FF2B5EF4-FFF2-40B4-BE49-F238E27FC236}">
                <a16:creationId xmlns:a16="http://schemas.microsoft.com/office/drawing/2014/main" id="{E0975295-D725-B943-CFCE-852F61CC9A7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2321" r="-1" b="-1"/>
          <a:stretch>
            <a:fillRect/>
          </a:stretch>
        </p:blipFill>
        <p:spPr>
          <a:xfrm>
            <a:off x="1" y="-7623"/>
            <a:ext cx="7760508" cy="6872343"/>
          </a:xfrm>
          <a:prstGeom prst="rect">
            <a:avLst/>
          </a:prstGeom>
        </p:spPr>
      </p:pic>
      <p:sp>
        <p:nvSpPr>
          <p:cNvPr id="6" name="TextBox 5">
            <a:extLst>
              <a:ext uri="{FF2B5EF4-FFF2-40B4-BE49-F238E27FC236}">
                <a16:creationId xmlns:a16="http://schemas.microsoft.com/office/drawing/2014/main" id="{0ED64C6F-34E2-E9A9-7EF0-7D9F7B2EAFEB}"/>
              </a:ext>
            </a:extLst>
          </p:cNvPr>
          <p:cNvSpPr txBox="1"/>
          <p:nvPr/>
        </p:nvSpPr>
        <p:spPr>
          <a:xfrm>
            <a:off x="5305991" y="6664665"/>
            <a:ext cx="2454518"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AU" sz="700" b="0" i="0" u="none" strike="noStrike" kern="1200" cap="none" spc="0" normalizeH="0" baseline="0" noProof="0">
                <a:ln>
                  <a:noFill/>
                </a:ln>
                <a:solidFill>
                  <a:srgbClr val="FFFFFF"/>
                </a:solidFill>
                <a:effectLst/>
                <a:uLnTx/>
                <a:uFillTx/>
                <a:latin typeface="Aptos" panose="02110004020202020204"/>
                <a:ea typeface="+mn-ea"/>
                <a:cs typeface="+mn-cs"/>
                <a:hlinkClick r:id="rId3" tooltip="https://www.flickr.com/photos/roel1943/6803999628/">
                  <a:extLst>
                    <a:ext uri="{A12FA001-AC4F-418D-AE19-62706E023703}">
                      <ahyp:hlinkClr xmlns:ahyp="http://schemas.microsoft.com/office/drawing/2018/hyperlinkcolor" val="tx"/>
                    </a:ext>
                  </a:extLst>
                </a:hlinkClick>
              </a:rPr>
              <a:t>This Photo</a:t>
            </a:r>
            <a:r>
              <a:rPr kumimoji="0" lang="en-AU" sz="700" b="0" i="0" u="none" strike="noStrike" kern="1200" cap="none" spc="0" normalizeH="0" baseline="0" noProof="0">
                <a:ln>
                  <a:noFill/>
                </a:ln>
                <a:solidFill>
                  <a:srgbClr val="FFFFFF"/>
                </a:solidFill>
                <a:effectLst/>
                <a:uLnTx/>
                <a:uFillTx/>
                <a:latin typeface="Aptos" panose="02110004020202020204"/>
                <a:ea typeface="+mn-ea"/>
                <a:cs typeface="+mn-cs"/>
              </a:rPr>
              <a:t> by Unknown Author is licensed under </a:t>
            </a:r>
            <a:r>
              <a:rPr kumimoji="0" lang="en-AU" sz="700" b="0" i="0" u="none" strike="noStrike" kern="1200" cap="none" spc="0" normalizeH="0" baseline="0" noProof="0">
                <a:ln>
                  <a:noFill/>
                </a:ln>
                <a:solidFill>
                  <a:srgbClr val="FFFFFF"/>
                </a:solidFill>
                <a:effectLst/>
                <a:uLnTx/>
                <a:uFillTx/>
                <a:latin typeface="Aptos" panose="02110004020202020204"/>
                <a:ea typeface="+mn-ea"/>
                <a:cs typeface="+mn-cs"/>
                <a:hlinkClick r:id="rId4" tooltip="https://creativecommons.org/licenses/by-nc/3.0/">
                  <a:extLst>
                    <a:ext uri="{A12FA001-AC4F-418D-AE19-62706E023703}">
                      <ahyp:hlinkClr xmlns:ahyp="http://schemas.microsoft.com/office/drawing/2018/hyperlinkcolor" val="tx"/>
                    </a:ext>
                  </a:extLst>
                </a:hlinkClick>
              </a:rPr>
              <a:t>CC BY-NC</a:t>
            </a:r>
            <a:endParaRPr kumimoji="0" lang="en-AU" sz="700" b="0" i="0" u="none" strike="noStrike" kern="1200" cap="none" spc="0" normalizeH="0" baseline="0" noProof="0">
              <a:ln>
                <a:noFill/>
              </a:ln>
              <a:solidFill>
                <a:srgbClr val="FFFFFF"/>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26201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AE318C2-4B6C-BB14-5579-71DAD025D1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8381" y="119233"/>
            <a:ext cx="5884309" cy="392287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4"/>
          <p:cNvGrpSpPr/>
          <p:nvPr/>
        </p:nvGrpSpPr>
        <p:grpSpPr>
          <a:xfrm>
            <a:off x="-92676" y="6695818"/>
            <a:ext cx="12284676" cy="209035"/>
            <a:chOff x="0" y="0"/>
            <a:chExt cx="4853205" cy="82582"/>
          </a:xfrm>
        </p:grpSpPr>
        <p:sp>
          <p:nvSpPr>
            <p:cNvPr id="5" name="Freeform 5"/>
            <p:cNvSpPr/>
            <p:nvPr/>
          </p:nvSpPr>
          <p:spPr>
            <a:xfrm>
              <a:off x="0" y="0"/>
              <a:ext cx="4853205" cy="82582"/>
            </a:xfrm>
            <a:custGeom>
              <a:avLst/>
              <a:gdLst/>
              <a:ahLst/>
              <a:cxnLst/>
              <a:rect l="l" t="t" r="r" b="b"/>
              <a:pathLst>
                <a:path w="4853205" h="82582">
                  <a:moveTo>
                    <a:pt x="0" y="0"/>
                  </a:moveTo>
                  <a:lnTo>
                    <a:pt x="4853205" y="0"/>
                  </a:lnTo>
                  <a:lnTo>
                    <a:pt x="4853205" y="82582"/>
                  </a:lnTo>
                  <a:lnTo>
                    <a:pt x="0" y="82582"/>
                  </a:lnTo>
                  <a:close/>
                </a:path>
              </a:pathLst>
            </a:custGeom>
            <a:solidFill>
              <a:srgbClr val="03045E"/>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TextBox 6"/>
            <p:cNvSpPr txBox="1"/>
            <p:nvPr/>
          </p:nvSpPr>
          <p:spPr>
            <a:xfrm>
              <a:off x="0" y="-38100"/>
              <a:ext cx="4853205" cy="120682"/>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7" name="Group 7"/>
          <p:cNvGrpSpPr/>
          <p:nvPr/>
        </p:nvGrpSpPr>
        <p:grpSpPr>
          <a:xfrm>
            <a:off x="4545265" y="3795604"/>
            <a:ext cx="7646735" cy="2208537"/>
            <a:chOff x="0" y="0"/>
            <a:chExt cx="3367954" cy="1007152"/>
          </a:xfrm>
          <a:solidFill>
            <a:srgbClr val="91C1D0"/>
          </a:solidFill>
        </p:grpSpPr>
        <p:sp>
          <p:nvSpPr>
            <p:cNvPr id="8" name="Freeform 8"/>
            <p:cNvSpPr/>
            <p:nvPr/>
          </p:nvSpPr>
          <p:spPr>
            <a:xfrm>
              <a:off x="0" y="0"/>
              <a:ext cx="3367954" cy="1007152"/>
            </a:xfrm>
            <a:custGeom>
              <a:avLst/>
              <a:gdLst/>
              <a:ahLst/>
              <a:cxnLst/>
              <a:rect l="l" t="t" r="r" b="b"/>
              <a:pathLst>
                <a:path w="3367954" h="1007152">
                  <a:moveTo>
                    <a:pt x="0" y="0"/>
                  </a:moveTo>
                  <a:lnTo>
                    <a:pt x="3367954" y="0"/>
                  </a:lnTo>
                  <a:lnTo>
                    <a:pt x="3367954" y="1007152"/>
                  </a:lnTo>
                  <a:lnTo>
                    <a:pt x="0" y="1007152"/>
                  </a:lnTo>
                  <a:close/>
                </a:path>
              </a:pathLst>
            </a:custGeom>
            <a:gr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p:cNvSpPr txBox="1"/>
            <p:nvPr/>
          </p:nvSpPr>
          <p:spPr>
            <a:xfrm>
              <a:off x="0" y="-38100"/>
              <a:ext cx="3367954" cy="1045252"/>
            </a:xfrm>
            <a:prstGeom prst="rect">
              <a:avLst/>
            </a:prstGeom>
            <a:grpFill/>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TextBox 10"/>
          <p:cNvSpPr txBox="1"/>
          <p:nvPr/>
        </p:nvSpPr>
        <p:spPr>
          <a:xfrm>
            <a:off x="5086567" y="4396878"/>
            <a:ext cx="6911470" cy="1341778"/>
          </a:xfrm>
          <a:prstGeom prst="rect">
            <a:avLst/>
          </a:prstGeom>
        </p:spPr>
        <p:txBody>
          <a:bodyPr wrap="square" lIns="0" tIns="0" rIns="0" bIns="0" rtlCol="0" anchor="t">
            <a:spAutoFit/>
          </a:bodyPr>
          <a:lstStyle/>
          <a:p>
            <a:pPr marL="0" marR="0" lvl="0" indent="0" algn="ctr" defTabSz="609630" rtl="0" eaLnBrk="1" fontAlgn="auto" latinLnBrk="0" hangingPunct="1">
              <a:lnSpc>
                <a:spcPts val="5126"/>
              </a:lnSpc>
              <a:spcBef>
                <a:spcPts val="0"/>
              </a:spcBef>
              <a:spcAft>
                <a:spcPts val="0"/>
              </a:spcAft>
              <a:buClrTx/>
              <a:buSzTx/>
              <a:buFontTx/>
              <a:buNone/>
              <a:tabLst/>
              <a:defRPr/>
            </a:pPr>
            <a:r>
              <a:rPr kumimoji="0" lang="en-US" sz="5825" b="0" i="0" u="none" strike="noStrike" kern="1200" cap="none" spc="-349" normalizeH="0" baseline="0" noProof="0">
                <a:ln>
                  <a:noFill/>
                </a:ln>
                <a:solidFill>
                  <a:srgbClr val="FFFFFF"/>
                </a:solidFill>
                <a:effectLst/>
                <a:uLnTx/>
                <a:uFillTx/>
                <a:latin typeface="Canva Sans" panose="020B0604020202020204" charset="0"/>
                <a:ea typeface="Helvetica World"/>
                <a:cs typeface="Helvetica World"/>
                <a:sym typeface="Helvetica World"/>
              </a:rPr>
              <a:t>END OF LIFE CARE AND VAD</a:t>
            </a:r>
          </a:p>
        </p:txBody>
      </p:sp>
      <p:sp>
        <p:nvSpPr>
          <p:cNvPr id="11" name="TextBox 11"/>
          <p:cNvSpPr txBox="1"/>
          <p:nvPr/>
        </p:nvSpPr>
        <p:spPr>
          <a:xfrm>
            <a:off x="566702" y="752676"/>
            <a:ext cx="3784600" cy="4985980"/>
          </a:xfrm>
          <a:prstGeom prst="rect">
            <a:avLst/>
          </a:prstGeom>
        </p:spPr>
        <p:txBody>
          <a:bodyPr wrap="square" lIns="0" tIns="0" rIns="0" bIns="0" rtlCol="0" anchor="t">
            <a:spAutoFit/>
          </a:bodyPr>
          <a:lstStyle/>
          <a:p>
            <a:pPr marL="0" marR="0" lvl="0" indent="0" algn="l" defTabSz="609630" rtl="0" eaLnBrk="1" fontAlgn="base" latinLnBrk="0" hangingPunct="1">
              <a:lnSpc>
                <a:spcPct val="100000"/>
              </a:lnSpc>
              <a:spcBef>
                <a:spcPts val="0"/>
              </a:spcBef>
              <a:spcAft>
                <a:spcPts val="0"/>
              </a:spcAft>
              <a:buClrTx/>
              <a:buSzTx/>
              <a:buFontTx/>
              <a:buNone/>
              <a:tabLst/>
              <a:defRPr/>
            </a:pPr>
            <a:r>
              <a:rPr kumimoji="0" lang="en-AU" b="0" i="0" u="none" strike="noStrike" kern="1200" cap="none" spc="0" normalizeH="0" baseline="0" noProof="0" dirty="0">
                <a:ln>
                  <a:noFill/>
                </a:ln>
                <a:solidFill>
                  <a:srgbClr val="2E3B45"/>
                </a:solidFill>
                <a:effectLst/>
                <a:uLnTx/>
                <a:uFillTx/>
                <a:latin typeface="Calibri"/>
                <a:ea typeface="+mn-ea"/>
                <a:cs typeface="+mn-cs"/>
              </a:rPr>
              <a:t>End of life, especially an expected end of life, is complex involving social, psychological, cultural, existential, spiritual and medical and other treatments issues </a:t>
            </a:r>
          </a:p>
          <a:p>
            <a:pPr marL="0" marR="0" lvl="0" indent="0" algn="l" defTabSz="60963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2E3B45"/>
                </a:solidFill>
                <a:effectLst/>
                <a:uLnTx/>
                <a:uFillTx/>
                <a:latin typeface="Calibri"/>
                <a:ea typeface="+mn-ea"/>
                <a:cs typeface="+mn-cs"/>
              </a:rPr>
              <a:t>​</a:t>
            </a:r>
          </a:p>
          <a:p>
            <a:pPr marL="0" marR="0" lvl="0" indent="0" algn="l" defTabSz="609630" rtl="0" eaLnBrk="1" fontAlgn="base" latinLnBrk="0" hangingPunct="1">
              <a:lnSpc>
                <a:spcPct val="100000"/>
              </a:lnSpc>
              <a:spcBef>
                <a:spcPts val="0"/>
              </a:spcBef>
              <a:spcAft>
                <a:spcPts val="0"/>
              </a:spcAft>
              <a:buClrTx/>
              <a:buSzTx/>
              <a:buFontTx/>
              <a:buNone/>
              <a:tabLst/>
              <a:defRPr/>
            </a:pPr>
            <a:r>
              <a:rPr kumimoji="0" lang="en-AU" b="0" i="0" u="none" strike="noStrike" kern="1200" cap="none" spc="0" normalizeH="0" baseline="0" noProof="0" dirty="0">
                <a:ln>
                  <a:noFill/>
                </a:ln>
                <a:solidFill>
                  <a:srgbClr val="2E3B45"/>
                </a:solidFill>
                <a:effectLst/>
                <a:uLnTx/>
                <a:uFillTx/>
                <a:latin typeface="Calibri"/>
                <a:ea typeface="+mn-ea"/>
                <a:cs typeface="+mn-cs"/>
              </a:rPr>
              <a:t>People hold deeply personal views about end of life for reasons that are important to them</a:t>
            </a:r>
            <a:r>
              <a:rPr kumimoji="0" lang="en-US" b="0" i="0" u="none" strike="noStrike" kern="1200" cap="none" spc="0" normalizeH="0" baseline="0" noProof="0" dirty="0">
                <a:ln>
                  <a:noFill/>
                </a:ln>
                <a:solidFill>
                  <a:srgbClr val="2E3B45"/>
                </a:solidFill>
                <a:effectLst/>
                <a:uLnTx/>
                <a:uFillTx/>
                <a:latin typeface="Calibri"/>
                <a:ea typeface="+mn-ea"/>
                <a:cs typeface="+mn-cs"/>
              </a:rPr>
              <a:t>​</a:t>
            </a:r>
          </a:p>
          <a:p>
            <a:pPr marL="0" marR="0" lvl="0" indent="0" algn="l" defTabSz="60963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2E3B45"/>
              </a:solidFill>
              <a:effectLst/>
              <a:uLnTx/>
              <a:uFillTx/>
              <a:latin typeface="Calibri"/>
              <a:ea typeface="+mn-ea"/>
              <a:cs typeface="+mn-cs"/>
            </a:endParaRPr>
          </a:p>
          <a:p>
            <a:pPr marL="0" marR="0" lvl="0" indent="0" algn="l" defTabSz="609630" rtl="0" eaLnBrk="1" fontAlgn="base" latinLnBrk="0" hangingPunct="1">
              <a:lnSpc>
                <a:spcPct val="100000"/>
              </a:lnSpc>
              <a:spcBef>
                <a:spcPts val="0"/>
              </a:spcBef>
              <a:spcAft>
                <a:spcPts val="0"/>
              </a:spcAft>
              <a:buClrTx/>
              <a:buSzTx/>
              <a:buFontTx/>
              <a:buNone/>
              <a:tabLst/>
              <a:defRPr/>
            </a:pPr>
            <a:r>
              <a:rPr kumimoji="0" lang="en-AU" b="0" i="0" u="none" strike="noStrike" kern="1200" cap="none" spc="0" normalizeH="0" baseline="0" noProof="0" dirty="0">
                <a:ln>
                  <a:noFill/>
                </a:ln>
                <a:solidFill>
                  <a:srgbClr val="2E3B45"/>
                </a:solidFill>
                <a:effectLst/>
                <a:uLnTx/>
                <a:uFillTx/>
                <a:latin typeface="Calibri"/>
                <a:ea typeface="+mn-ea"/>
                <a:cs typeface="+mn-cs"/>
              </a:rPr>
              <a:t>End-of-life care can also be complex – optimally it is proactive, interdisciplinary and always patient-centred. Carers and clinicians also hold deeply personal views about end of life</a:t>
            </a:r>
            <a:r>
              <a:rPr kumimoji="0" lang="en-US" b="0" i="0" u="none" strike="noStrike" kern="1200" cap="none" spc="0" normalizeH="0" baseline="0" noProof="0" dirty="0">
                <a:ln>
                  <a:noFill/>
                </a:ln>
                <a:solidFill>
                  <a:srgbClr val="2E3B45"/>
                </a:solidFill>
                <a:effectLst/>
                <a:uLnTx/>
                <a:uFillTx/>
                <a:latin typeface="Calibri"/>
                <a:ea typeface="+mn-ea"/>
                <a:cs typeface="+mn-cs"/>
              </a:rPr>
              <a:t>​</a:t>
            </a:r>
          </a:p>
          <a:p>
            <a:pPr marL="0" marR="0" lvl="0" indent="0" algn="l" defTabSz="60963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2E3B45"/>
              </a:solidFill>
              <a:effectLst/>
              <a:uLnTx/>
              <a:uFillTx/>
              <a:latin typeface="Calibri"/>
              <a:ea typeface="+mn-ea"/>
              <a:cs typeface="+mn-cs"/>
            </a:endParaRPr>
          </a:p>
          <a:p>
            <a:pPr marL="0" marR="0" lvl="0" indent="0" algn="l" defTabSz="609630" rtl="0" eaLnBrk="1" fontAlgn="base" latinLnBrk="0" hangingPunct="1">
              <a:lnSpc>
                <a:spcPct val="100000"/>
              </a:lnSpc>
              <a:spcBef>
                <a:spcPts val="0"/>
              </a:spcBef>
              <a:spcAft>
                <a:spcPts val="0"/>
              </a:spcAft>
              <a:buClrTx/>
              <a:buSzTx/>
              <a:buFontTx/>
              <a:buNone/>
              <a:tabLst/>
              <a:defRPr/>
            </a:pPr>
            <a:r>
              <a:rPr kumimoji="0" lang="en-AU" b="0" i="0" u="none" strike="noStrike" kern="1200" cap="none" spc="0" normalizeH="0" baseline="0" noProof="0" dirty="0">
                <a:ln>
                  <a:noFill/>
                </a:ln>
                <a:solidFill>
                  <a:srgbClr val="2E3B45"/>
                </a:solidFill>
                <a:effectLst/>
                <a:uLnTx/>
                <a:uFillTx/>
                <a:latin typeface="Calibri"/>
                <a:ea typeface="+mn-ea"/>
                <a:cs typeface="+mn-cs"/>
              </a:rPr>
              <a:t>VAD is now part of proactive, patient-centred end-of-life care.</a:t>
            </a:r>
            <a:endParaRPr kumimoji="0" lang="en-US" b="0" i="0" u="none" strike="noStrike" kern="1200" cap="none" spc="0" normalizeH="0" baseline="0" noProof="0" dirty="0">
              <a:ln>
                <a:noFill/>
              </a:ln>
              <a:solidFill>
                <a:srgbClr val="2E3B45"/>
              </a:solidFill>
              <a:effectLst/>
              <a:uLnTx/>
              <a:uFillTx/>
              <a:latin typeface="Calibri"/>
              <a:ea typeface="+mn-ea"/>
              <a:cs typeface="+mn-cs"/>
            </a:endParaRPr>
          </a:p>
        </p:txBody>
      </p:sp>
    </p:spTree>
    <p:extLst>
      <p:ext uri="{BB962C8B-B14F-4D97-AF65-F5344CB8AC3E}">
        <p14:creationId xmlns:p14="http://schemas.microsoft.com/office/powerpoint/2010/main" val="3742959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D00BBBD-5F49-4EA9-B409-B306F6C17CCF}"/>
              </a:ext>
            </a:extLst>
          </p:cNvPr>
          <p:cNvSpPr>
            <a:spLocks noGrp="1"/>
          </p:cNvSpPr>
          <p:nvPr>
            <p:ph type="ctrTitle"/>
          </p:nvPr>
        </p:nvSpPr>
        <p:spPr>
          <a:xfrm>
            <a:off x="1108364" y="366047"/>
            <a:ext cx="9584605" cy="781271"/>
          </a:xfrm>
        </p:spPr>
        <p:txBody>
          <a:bodyPr>
            <a:normAutofit/>
          </a:bodyPr>
          <a:lstStyle/>
          <a:p>
            <a:r>
              <a:rPr lang="en-AU" sz="4000" dirty="0">
                <a:solidFill>
                  <a:schemeClr val="bg1"/>
                </a:solidFill>
                <a:latin typeface="Calibri" panose="020F0502020204030204" pitchFamily="34" charset="0"/>
                <a:cs typeface="Calibri" panose="020F0502020204030204" pitchFamily="34" charset="0"/>
              </a:rPr>
              <a:t>What is Voluntary Assisted Dying? </a:t>
            </a:r>
          </a:p>
        </p:txBody>
      </p:sp>
      <p:sp>
        <p:nvSpPr>
          <p:cNvPr id="2" name="TextBox 1">
            <a:extLst>
              <a:ext uri="{FF2B5EF4-FFF2-40B4-BE49-F238E27FC236}">
                <a16:creationId xmlns:a16="http://schemas.microsoft.com/office/drawing/2014/main" id="{FC2F99A5-CD64-F2DA-FF82-F5A4C1D93CF7}"/>
              </a:ext>
            </a:extLst>
          </p:cNvPr>
          <p:cNvSpPr txBox="1"/>
          <p:nvPr/>
        </p:nvSpPr>
        <p:spPr>
          <a:xfrm>
            <a:off x="665019" y="2827311"/>
            <a:ext cx="8580582" cy="3323987"/>
          </a:xfrm>
          <a:prstGeom prst="rect">
            <a:avLst/>
          </a:prstGeom>
          <a:solidFill>
            <a:srgbClr val="B8DFDF"/>
          </a:solidFill>
          <a:ln>
            <a:noFill/>
          </a:ln>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rPr>
              <a:t>An </a:t>
            </a:r>
            <a:r>
              <a:rPr kumimoji="0" lang="en-AU" sz="1600" b="1" i="0" u="none" strike="noStrike" kern="1200" cap="none" spc="0" normalizeH="0" baseline="0" noProof="0" dirty="0">
                <a:ln>
                  <a:noFill/>
                </a:ln>
                <a:solidFill>
                  <a:srgbClr val="92A9B9">
                    <a:lumMod val="50000"/>
                  </a:srgbClr>
                </a:solidFill>
                <a:effectLst/>
                <a:uLnTx/>
                <a:uFillTx/>
                <a:latin typeface="Calibri Light" panose="020F0302020204030204" pitchFamily="34" charset="0"/>
                <a:ea typeface="+mn-ea"/>
                <a:cs typeface="Calibri Light" panose="020F0302020204030204" pitchFamily="34" charset="0"/>
              </a:rPr>
              <a:t>eligible condition</a:t>
            </a:r>
            <a:r>
              <a:rPr kumimoji="0" lang="en-AU" sz="1600" b="0" i="0" u="none" strike="noStrike" kern="1200" cap="none" spc="0" normalizeH="0" baseline="0" noProof="0" dirty="0">
                <a:ln>
                  <a:noFill/>
                </a:ln>
                <a:solidFill>
                  <a:srgbClr val="92A9B9">
                    <a:lumMod val="50000"/>
                  </a:srgbClr>
                </a:solidFill>
                <a:effectLst/>
                <a:uLnTx/>
                <a:uFillTx/>
                <a:latin typeface="Calibri Light" panose="020F0302020204030204" pitchFamily="34" charset="0"/>
                <a:ea typeface="+mn-ea"/>
                <a:cs typeface="Calibri Light" panose="020F0302020204030204" pitchFamily="34" charset="0"/>
              </a:rPr>
              <a:t>:</a:t>
            </a:r>
            <a:r>
              <a:rPr kumimoji="0" lang="en-US" sz="1600" b="0" i="0" u="none" strike="noStrike" kern="1200" cap="none" spc="0" normalizeH="0" baseline="0" noProof="0" dirty="0">
                <a:ln>
                  <a:noFill/>
                </a:ln>
                <a:solidFill>
                  <a:srgbClr val="92A9B9">
                    <a:lumMod val="50000"/>
                  </a:srgbClr>
                </a:solidFill>
                <a:effectLst/>
                <a:uLnTx/>
                <a:uFillTx/>
                <a:latin typeface="Calibri Light" panose="020F0302020204030204" pitchFamily="34" charset="0"/>
                <a:ea typeface="+mn-ea"/>
                <a:cs typeface="Calibri Light" panose="020F0302020204030204" pitchFamily="34" charset="0"/>
              </a:rPr>
              <a:t>​</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rPr>
              <a:t>is advanced, progressive and will cause death, and </a:t>
            </a:r>
            <a:r>
              <a:rPr kumimoji="0" lang="en-US"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rPr>
              <a:t>​</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rPr>
              <a:t>is expected to cause death within 12 months, and </a:t>
            </a:r>
            <a:r>
              <a:rPr kumimoji="0" lang="en-US"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rPr>
              <a:t>​</a:t>
            </a:r>
          </a:p>
          <a:p>
            <a:pPr marL="0" marR="0" lvl="0" indent="0" algn="l" defTabSz="4572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AU"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rPr>
              <a:t>is causing suffering that the person considers to be intolerable</a:t>
            </a:r>
            <a:r>
              <a:rPr kumimoji="0" lang="en-US"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rPr>
              <a:t>​</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rPr>
              <a:t>​</a:t>
            </a: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rPr>
              <a:t>Have</a:t>
            </a:r>
            <a:r>
              <a:rPr kumimoji="0" lang="en-AU" sz="1600" b="0" i="0" u="none" strike="noStrike" kern="1200" cap="none" spc="0" normalizeH="0" baseline="0" noProof="0" dirty="0">
                <a:ln>
                  <a:noFill/>
                </a:ln>
                <a:solidFill>
                  <a:srgbClr val="92661C"/>
                </a:solidFill>
                <a:effectLst/>
                <a:uLnTx/>
                <a:uFillTx/>
                <a:latin typeface="Calibri Light" panose="020F0302020204030204" pitchFamily="34" charset="0"/>
                <a:ea typeface="+mn-ea"/>
                <a:cs typeface="Calibri Light" panose="020F0302020204030204" pitchFamily="34" charset="0"/>
              </a:rPr>
              <a:t> </a:t>
            </a:r>
            <a:r>
              <a:rPr kumimoji="0" lang="en-AU" sz="1600" b="1" i="0" u="none" strike="noStrike" kern="1200" cap="none" spc="0" normalizeH="0" baseline="0" noProof="0" dirty="0">
                <a:ln>
                  <a:noFill/>
                </a:ln>
                <a:solidFill>
                  <a:srgbClr val="92A9B9">
                    <a:lumMod val="50000"/>
                  </a:srgbClr>
                </a:solidFill>
                <a:effectLst/>
                <a:uLnTx/>
                <a:uFillTx/>
                <a:latin typeface="Calibri Light" panose="020F0302020204030204" pitchFamily="34" charset="0"/>
                <a:ea typeface="+mn-ea"/>
                <a:cs typeface="Calibri Light" panose="020F0302020204030204" pitchFamily="34" charset="0"/>
              </a:rPr>
              <a:t>decision-making capacity</a:t>
            </a:r>
            <a:r>
              <a:rPr kumimoji="0" lang="en-US" sz="1600" b="0" i="0" u="none" strike="noStrike" kern="1200" cap="none" spc="0" normalizeH="0" baseline="0" noProof="0" dirty="0">
                <a:ln>
                  <a:noFill/>
                </a:ln>
                <a:solidFill>
                  <a:srgbClr val="92A9B9">
                    <a:lumMod val="50000"/>
                  </a:srgbClr>
                </a:solidFill>
                <a:effectLst/>
                <a:uLnTx/>
                <a:uFillTx/>
                <a:latin typeface="Calibri Light" panose="020F0302020204030204" pitchFamily="34" charset="0"/>
                <a:ea typeface="+mn-ea"/>
                <a:cs typeface="Calibri Light" panose="020F0302020204030204" pitchFamily="34" charset="0"/>
              </a:rPr>
              <a:t>​</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rPr>
              <a:t>Be</a:t>
            </a:r>
            <a:r>
              <a:rPr kumimoji="0" lang="en-AU" sz="1600" b="0" i="0" u="none" strike="noStrike" kern="1200" cap="none" spc="0" normalizeH="0" baseline="0" noProof="0" dirty="0">
                <a:ln>
                  <a:noFill/>
                </a:ln>
                <a:solidFill>
                  <a:srgbClr val="92661C"/>
                </a:solidFill>
                <a:effectLst/>
                <a:uLnTx/>
                <a:uFillTx/>
                <a:latin typeface="Calibri Light" panose="020F0302020204030204" pitchFamily="34" charset="0"/>
                <a:ea typeface="+mn-ea"/>
                <a:cs typeface="Calibri Light" panose="020F0302020204030204" pitchFamily="34" charset="0"/>
              </a:rPr>
              <a:t> </a:t>
            </a:r>
            <a:r>
              <a:rPr kumimoji="0" lang="en-AU" sz="1600" b="1" i="0" u="none" strike="noStrike" kern="1200" cap="none" spc="0" normalizeH="0" baseline="0" noProof="0" dirty="0">
                <a:ln>
                  <a:noFill/>
                </a:ln>
                <a:solidFill>
                  <a:srgbClr val="92A9B9">
                    <a:lumMod val="50000"/>
                  </a:srgbClr>
                </a:solidFill>
                <a:effectLst/>
                <a:uLnTx/>
                <a:uFillTx/>
                <a:latin typeface="Calibri Light" panose="020F0302020204030204" pitchFamily="34" charset="0"/>
                <a:ea typeface="+mn-ea"/>
                <a:cs typeface="Calibri Light" panose="020F0302020204030204" pitchFamily="34" charset="0"/>
              </a:rPr>
              <a:t>acting voluntarily and without coercion</a:t>
            </a:r>
            <a:r>
              <a:rPr kumimoji="0" lang="en-US" sz="1600" b="0" i="0" u="none" strike="noStrike" kern="1200" cap="none" spc="0" normalizeH="0" baseline="0" noProof="0" dirty="0">
                <a:ln>
                  <a:noFill/>
                </a:ln>
                <a:solidFill>
                  <a:srgbClr val="92A9B9">
                    <a:lumMod val="50000"/>
                  </a:srgbClr>
                </a:solidFill>
                <a:effectLst/>
                <a:uLnTx/>
                <a:uFillTx/>
                <a:latin typeface="Calibri Light" panose="020F0302020204030204" pitchFamily="34" charset="0"/>
                <a:ea typeface="+mn-ea"/>
                <a:cs typeface="Calibri Light" panose="020F0302020204030204" pitchFamily="34" charset="0"/>
              </a:rPr>
              <a:t>​</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rPr>
              <a:t>Be at least </a:t>
            </a:r>
            <a:r>
              <a:rPr kumimoji="0" lang="en-AU" sz="1600" b="1" i="0" u="none" strike="noStrike" kern="1200" cap="none" spc="0" normalizeH="0" baseline="0" noProof="0" dirty="0">
                <a:ln>
                  <a:noFill/>
                </a:ln>
                <a:solidFill>
                  <a:srgbClr val="92A9B9">
                    <a:lumMod val="50000"/>
                  </a:srgbClr>
                </a:solidFill>
                <a:effectLst/>
                <a:uLnTx/>
                <a:uFillTx/>
                <a:latin typeface="Calibri Light" panose="020F0302020204030204" pitchFamily="34" charset="0"/>
                <a:ea typeface="+mn-ea"/>
                <a:cs typeface="Calibri Light" panose="020F0302020204030204" pitchFamily="34" charset="0"/>
              </a:rPr>
              <a:t>18 years</a:t>
            </a:r>
            <a:r>
              <a:rPr kumimoji="0" lang="en-AU" sz="1600" b="0" i="0" u="none" strike="noStrike" kern="1200" cap="none" spc="0" normalizeH="0" baseline="0" noProof="0" dirty="0">
                <a:ln>
                  <a:noFill/>
                </a:ln>
                <a:solidFill>
                  <a:srgbClr val="92A9B9">
                    <a:lumMod val="50000"/>
                  </a:srgbClr>
                </a:solidFill>
                <a:effectLst/>
                <a:uLnTx/>
                <a:uFillTx/>
                <a:latin typeface="Calibri Light" panose="020F0302020204030204" pitchFamily="34" charset="0"/>
                <a:ea typeface="+mn-ea"/>
                <a:cs typeface="Calibri Light" panose="020F0302020204030204" pitchFamily="34" charset="0"/>
              </a:rPr>
              <a:t> </a:t>
            </a:r>
            <a:r>
              <a:rPr kumimoji="0" lang="en-AU"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rPr>
              <a:t>of age</a:t>
            </a:r>
            <a:r>
              <a:rPr kumimoji="0" lang="en-US"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rPr>
              <a:t>​</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0" lang="en-AU"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endParaRPr>
          </a:p>
          <a:p>
            <a:pPr marL="0" marR="0" lvl="0" indent="0" algn="l" defTabSz="457200" rtl="0" eaLnBrk="1" fontAlgn="base"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2E3B45"/>
                </a:solidFill>
                <a:effectLst/>
                <a:uLnTx/>
                <a:uFillTx/>
                <a:latin typeface="Calibri Light" panose="020F0302020204030204" pitchFamily="34" charset="0"/>
                <a:ea typeface="+mn-ea"/>
                <a:cs typeface="Calibri Light" panose="020F0302020204030204" pitchFamily="34" charset="0"/>
              </a:rPr>
              <a:t>Fulfil</a:t>
            </a:r>
            <a:r>
              <a:rPr kumimoji="0" lang="en-AU" sz="1600" b="0" i="0" u="none" strike="noStrike" kern="1200" cap="none" spc="0" normalizeH="0" baseline="0" noProof="0" dirty="0">
                <a:ln>
                  <a:noFill/>
                </a:ln>
                <a:solidFill>
                  <a:srgbClr val="92661C"/>
                </a:solidFill>
                <a:effectLst/>
                <a:uLnTx/>
                <a:uFillTx/>
                <a:latin typeface="Calibri Light" panose="020F0302020204030204" pitchFamily="34" charset="0"/>
                <a:ea typeface="+mn-ea"/>
                <a:cs typeface="Calibri Light" panose="020F0302020204030204" pitchFamily="34" charset="0"/>
              </a:rPr>
              <a:t> </a:t>
            </a:r>
            <a:r>
              <a:rPr kumimoji="0" lang="en-AU" sz="1600" b="1" i="0" u="none" strike="noStrike" kern="1200" cap="none" spc="0" normalizeH="0" baseline="0" noProof="0" dirty="0">
                <a:ln>
                  <a:noFill/>
                </a:ln>
                <a:solidFill>
                  <a:srgbClr val="92A9B9">
                    <a:lumMod val="50000"/>
                  </a:srgbClr>
                </a:solidFill>
                <a:effectLst/>
                <a:uLnTx/>
                <a:uFillTx/>
                <a:latin typeface="Calibri Light" panose="020F0302020204030204" pitchFamily="34" charset="0"/>
                <a:ea typeface="+mn-ea"/>
                <a:cs typeface="Calibri Light" panose="020F0302020204030204" pitchFamily="34" charset="0"/>
              </a:rPr>
              <a:t>residency and citizenship requirements</a:t>
            </a:r>
            <a:r>
              <a:rPr kumimoji="0" lang="en-US" sz="1600" b="0" i="0" u="none" strike="noStrike" kern="1200" cap="none" spc="0" normalizeH="0" baseline="0" noProof="0" dirty="0">
                <a:ln>
                  <a:noFill/>
                </a:ln>
                <a:solidFill>
                  <a:srgbClr val="92A9B9">
                    <a:lumMod val="50000"/>
                  </a:srgbClr>
                </a:solidFill>
                <a:effectLst/>
                <a:uLnTx/>
                <a:uFillTx/>
                <a:latin typeface="Calibri Light" panose="020F0302020204030204" pitchFamily="34" charset="0"/>
                <a:ea typeface="+mn-ea"/>
                <a:cs typeface="Calibri Light" panose="020F0302020204030204" pitchFamily="34"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Century Schoolbook" panose="02040604050505020304"/>
              <a:ea typeface="+mn-ea"/>
              <a:cs typeface="+mn-cs"/>
            </a:endParaRPr>
          </a:p>
        </p:txBody>
      </p:sp>
      <p:sp>
        <p:nvSpPr>
          <p:cNvPr id="10" name="TextBox 9">
            <a:extLst>
              <a:ext uri="{FF2B5EF4-FFF2-40B4-BE49-F238E27FC236}">
                <a16:creationId xmlns:a16="http://schemas.microsoft.com/office/drawing/2014/main" id="{AD2A148A-097F-A928-F14C-2CBC9E8521D0}"/>
              </a:ext>
            </a:extLst>
          </p:cNvPr>
          <p:cNvSpPr txBox="1"/>
          <p:nvPr/>
        </p:nvSpPr>
        <p:spPr>
          <a:xfrm>
            <a:off x="665019" y="1570181"/>
            <a:ext cx="10785331" cy="646331"/>
          </a:xfrm>
          <a:prstGeom prst="rect">
            <a:avLst/>
          </a:prstGeom>
          <a:solidFill>
            <a:srgbClr val="78BECC"/>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414141"/>
                </a:solidFill>
                <a:effectLst/>
                <a:uLnTx/>
                <a:uFillTx/>
                <a:latin typeface="Calibri" panose="020F0502020204030204" pitchFamily="34" charset="0"/>
                <a:ea typeface="Calibri" panose="020F0502020204030204" pitchFamily="34" charset="0"/>
                <a:cs typeface="Calibri" panose="020F0502020204030204" pitchFamily="34" charset="0"/>
              </a:rPr>
              <a:t>An additional end-of-life choice that gives eligible people who are suffering and dying the option of asking for medical assistance to end their lives.</a:t>
            </a:r>
            <a:endParaRPr kumimoji="0" lang="en-AU" sz="1800" b="1"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77461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Freeform: Shape 31">
            <a:extLst>
              <a:ext uri="{FF2B5EF4-FFF2-40B4-BE49-F238E27FC236}">
                <a16:creationId xmlns:a16="http://schemas.microsoft.com/office/drawing/2014/main" id="{012E7E16-8FD6-439B-EF3E-8FA2410A3486}"/>
              </a:ext>
            </a:extLst>
          </p:cNvPr>
          <p:cNvSpPr/>
          <p:nvPr/>
        </p:nvSpPr>
        <p:spPr>
          <a:xfrm flipH="1">
            <a:off x="0" y="0"/>
            <a:ext cx="6096000" cy="6969125"/>
          </a:xfrm>
          <a:custGeom>
            <a:avLst/>
            <a:gdLst>
              <a:gd name="connsiteX0" fmla="*/ 0 w 5943600"/>
              <a:gd name="connsiteY0" fmla="*/ 0 h 6858000"/>
              <a:gd name="connsiteX1" fmla="*/ 5943600 w 5943600"/>
              <a:gd name="connsiteY1" fmla="*/ 0 h 6858000"/>
              <a:gd name="connsiteX2" fmla="*/ 5943600 w 5943600"/>
              <a:gd name="connsiteY2" fmla="*/ 6858000 h 6858000"/>
              <a:gd name="connsiteX3" fmla="*/ 0 w 5943600"/>
              <a:gd name="connsiteY3" fmla="*/ 6858000 h 6858000"/>
              <a:gd name="connsiteX4" fmla="*/ 0 w 5943600"/>
              <a:gd name="connsiteY4" fmla="*/ 4031732 h 6858000"/>
              <a:gd name="connsiteX5" fmla="*/ 310353 w 5943600"/>
              <a:gd name="connsiteY5" fmla="*/ 3429000 h 6858000"/>
              <a:gd name="connsiteX6" fmla="*/ 0 w 5943600"/>
              <a:gd name="connsiteY6" fmla="*/ 282626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3600" h="6858000">
                <a:moveTo>
                  <a:pt x="0" y="0"/>
                </a:moveTo>
                <a:lnTo>
                  <a:pt x="5943600" y="0"/>
                </a:lnTo>
                <a:lnTo>
                  <a:pt x="5943600" y="6858000"/>
                </a:lnTo>
                <a:lnTo>
                  <a:pt x="0" y="6858000"/>
                </a:lnTo>
                <a:lnTo>
                  <a:pt x="0" y="4031732"/>
                </a:lnTo>
                <a:cubicBezTo>
                  <a:pt x="82845" y="3825669"/>
                  <a:pt x="305622" y="3588697"/>
                  <a:pt x="310353" y="3429000"/>
                </a:cubicBezTo>
                <a:cubicBezTo>
                  <a:pt x="315084" y="3269303"/>
                  <a:pt x="77694" y="3040058"/>
                  <a:pt x="0" y="2826269"/>
                </a:cubicBezTo>
                <a:close/>
              </a:path>
            </a:pathLst>
          </a:custGeom>
          <a:solidFill>
            <a:srgbClr val="91C1D0"/>
          </a:solidFill>
          <a:ln w="12700" cap="flat" cmpd="sng" algn="ctr">
            <a:noFill/>
            <a:prstDash val="solid"/>
            <a:miter lim="800000"/>
          </a:ln>
          <a:effectLst/>
        </p:spPr>
        <p:txBody>
          <a:bodyPr rtlCol="0" anchor="ctr"/>
          <a:lstStyle/>
          <a:p>
            <a:pPr marL="0" marR="0" lvl="0" indent="0" algn="ctr" defTabSz="653158" rtl="0" eaLnBrk="1" fontAlgn="auto" latinLnBrk="0" hangingPunct="1">
              <a:lnSpc>
                <a:spcPct val="100000"/>
              </a:lnSpc>
              <a:spcBef>
                <a:spcPts val="0"/>
              </a:spcBef>
              <a:spcAft>
                <a:spcPts val="0"/>
              </a:spcAft>
              <a:buClrTx/>
              <a:buSzTx/>
              <a:buFontTx/>
              <a:buNone/>
              <a:tabLst/>
              <a:defRPr/>
            </a:pPr>
            <a:endParaRPr kumimoji="0" lang="en-US" sz="2117" b="0" i="0" u="none" strike="noStrike" kern="0" cap="none" spc="0" normalizeH="0" baseline="0" noProof="0">
              <a:ln>
                <a:noFill/>
              </a:ln>
              <a:solidFill>
                <a:srgbClr val="FFFFFF"/>
              </a:solidFill>
              <a:effectLst/>
              <a:uLnTx/>
              <a:uFillTx/>
              <a:latin typeface="Montserrat Light"/>
              <a:ea typeface="+mn-ea"/>
              <a:cs typeface="+mn-cs"/>
            </a:endParaRPr>
          </a:p>
        </p:txBody>
      </p:sp>
      <p:pic>
        <p:nvPicPr>
          <p:cNvPr id="2" name="Picture 1">
            <a:extLst>
              <a:ext uri="{FF2B5EF4-FFF2-40B4-BE49-F238E27FC236}">
                <a16:creationId xmlns:a16="http://schemas.microsoft.com/office/drawing/2014/main" id="{EC856E91-5AF6-200D-8F57-7A1FECB533D2}"/>
              </a:ext>
            </a:extLst>
          </p:cNvPr>
          <p:cNvPicPr>
            <a:picLocks noChangeAspect="1"/>
          </p:cNvPicPr>
          <p:nvPr/>
        </p:nvPicPr>
        <p:blipFill>
          <a:blip r:embed="rId3"/>
          <a:stretch>
            <a:fillRect/>
          </a:stretch>
        </p:blipFill>
        <p:spPr>
          <a:xfrm>
            <a:off x="6276158" y="666153"/>
            <a:ext cx="5808091" cy="5824577"/>
          </a:xfrm>
          <a:prstGeom prst="rect">
            <a:avLst/>
          </a:prstGeom>
        </p:spPr>
      </p:pic>
      <p:sp>
        <p:nvSpPr>
          <p:cNvPr id="4" name="Content Placeholder 2">
            <a:extLst>
              <a:ext uri="{FF2B5EF4-FFF2-40B4-BE49-F238E27FC236}">
                <a16:creationId xmlns:a16="http://schemas.microsoft.com/office/drawing/2014/main" id="{D646C271-C026-281D-8F60-3E96D408D580}"/>
              </a:ext>
            </a:extLst>
          </p:cNvPr>
          <p:cNvSpPr txBox="1">
            <a:spLocks/>
          </p:cNvSpPr>
          <p:nvPr/>
        </p:nvSpPr>
        <p:spPr>
          <a:xfrm>
            <a:off x="6496767" y="3190350"/>
            <a:ext cx="5143213" cy="2687936"/>
          </a:xfrm>
          <a:prstGeom prst="rect">
            <a:avLst/>
          </a:prstGeom>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12" marR="0" lvl="1" indent="-152404" algn="l" defTabSz="609615" rtl="0" eaLnBrk="1" fontAlgn="auto" latinLnBrk="0" hangingPunct="1">
              <a:lnSpc>
                <a:spcPct val="90000"/>
              </a:lnSpc>
              <a:spcBef>
                <a:spcPts val="333"/>
              </a:spcBef>
              <a:spcAft>
                <a:spcPts val="0"/>
              </a:spcAft>
              <a:buClrTx/>
              <a:buSzTx/>
              <a:buFont typeface="Arial" panose="020B0604020202020204" pitchFamily="34" charset="0"/>
              <a:buChar char="•"/>
              <a:tabLst/>
              <a:defRPr/>
            </a:pPr>
            <a:endParaRPr kumimoji="0" lang="en-AU" sz="1714" b="0" i="0" u="none" strike="noStrike" kern="1200" cap="none" spc="0" normalizeH="0" baseline="0" noProof="0">
              <a:ln>
                <a:noFill/>
              </a:ln>
              <a:solidFill>
                <a:srgbClr val="2E3B45"/>
              </a:solidFill>
              <a:effectLst/>
              <a:uLnTx/>
              <a:uFillTx/>
              <a:latin typeface="Calibri"/>
              <a:ea typeface="+mn-ea"/>
              <a:cs typeface="+mn-cs"/>
            </a:endParaRPr>
          </a:p>
        </p:txBody>
      </p:sp>
      <p:sp>
        <p:nvSpPr>
          <p:cNvPr id="5" name="TextBox 4">
            <a:extLst>
              <a:ext uri="{FF2B5EF4-FFF2-40B4-BE49-F238E27FC236}">
                <a16:creationId xmlns:a16="http://schemas.microsoft.com/office/drawing/2014/main" id="{B7929091-7A2C-1082-174A-1D5D20A6D03A}"/>
              </a:ext>
            </a:extLst>
          </p:cNvPr>
          <p:cNvSpPr txBox="1"/>
          <p:nvPr/>
        </p:nvSpPr>
        <p:spPr bwMode="auto">
          <a:xfrm>
            <a:off x="457200" y="1586182"/>
            <a:ext cx="4345534" cy="2051972"/>
          </a:xfrm>
          <a:prstGeom prst="rect">
            <a:avLst/>
          </a:prstGeom>
          <a:noFill/>
        </p:spPr>
        <p:txBody>
          <a:bodyPr wrap="square" lIns="0" tIns="0" rIns="0" bIns="0">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667" b="0" i="0" u="none" strike="noStrike" kern="1200" cap="none" spc="300" normalizeH="0" baseline="0" noProof="0" dirty="0">
                <a:ln>
                  <a:noFill/>
                </a:ln>
                <a:solidFill>
                  <a:srgbClr val="1E1E1E"/>
                </a:solidFill>
                <a:effectLst/>
                <a:uLnTx/>
                <a:uFillTx/>
                <a:latin typeface="Canva Sans" panose="020B0604020202020204" charset="0"/>
                <a:ea typeface="+mn-ea"/>
                <a:cs typeface="+mn-cs"/>
              </a:rPr>
              <a:t>VAD PROCESS</a:t>
            </a:r>
          </a:p>
        </p:txBody>
      </p:sp>
      <p:sp>
        <p:nvSpPr>
          <p:cNvPr id="6" name="Rectangle 5">
            <a:extLst>
              <a:ext uri="{FF2B5EF4-FFF2-40B4-BE49-F238E27FC236}">
                <a16:creationId xmlns:a16="http://schemas.microsoft.com/office/drawing/2014/main" id="{C71F1C33-98AD-093B-C100-02074CFFB5E4}"/>
              </a:ext>
            </a:extLst>
          </p:cNvPr>
          <p:cNvSpPr/>
          <p:nvPr/>
        </p:nvSpPr>
        <p:spPr>
          <a:xfrm>
            <a:off x="797966" y="4245897"/>
            <a:ext cx="4345534" cy="1812356"/>
          </a:xfrm>
          <a:prstGeom prst="rect">
            <a:avLst/>
          </a:prstGeom>
        </p:spPr>
        <p:txBody>
          <a:bodyPr wrap="square" lIns="0" tIns="0" rIns="0" bIns="0">
            <a:spAutoFit/>
          </a:bodyPr>
          <a:lstStyle/>
          <a:p>
            <a:pPr marL="244934" marR="0" lvl="0" indent="-244934" algn="l" defTabSz="60963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AU" sz="1714" b="0" i="0" u="none" strike="noStrike" kern="1200" cap="none" spc="0" normalizeH="0" baseline="0" noProof="0" dirty="0">
                <a:ln>
                  <a:noFill/>
                </a:ln>
                <a:solidFill>
                  <a:srgbClr val="E7E6E6">
                    <a:lumMod val="25000"/>
                  </a:srgbClr>
                </a:solidFill>
                <a:effectLst/>
                <a:uLnTx/>
                <a:uFillTx/>
                <a:latin typeface="Calibri"/>
                <a:ea typeface="+mn-ea"/>
                <a:cs typeface="+mn-cs"/>
              </a:rPr>
              <a:t>depends on State legislation</a:t>
            </a:r>
          </a:p>
          <a:p>
            <a:pPr marL="244934" marR="0" lvl="0" indent="-244934" algn="l" defTabSz="60963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AU" sz="1714" b="0" i="0" u="none" strike="noStrike" kern="1200" cap="none" spc="0" normalizeH="0" baseline="0" noProof="0" dirty="0">
                <a:ln>
                  <a:noFill/>
                </a:ln>
                <a:solidFill>
                  <a:srgbClr val="E7E6E6">
                    <a:lumMod val="25000"/>
                  </a:srgbClr>
                </a:solidFill>
                <a:effectLst/>
                <a:uLnTx/>
                <a:uFillTx/>
                <a:latin typeface="Calibri"/>
                <a:ea typeface="+mn-ea"/>
                <a:cs typeface="+mn-cs"/>
              </a:rPr>
              <a:t>self or practitioner administration</a:t>
            </a:r>
          </a:p>
          <a:p>
            <a:pPr marL="244934" marR="0" lvl="0" indent="-244934" algn="l" defTabSz="60963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AU" sz="1714" b="0" i="0" u="none" strike="noStrike" kern="1200" cap="none" spc="0" normalizeH="0" baseline="0" noProof="0" dirty="0">
                <a:ln>
                  <a:noFill/>
                </a:ln>
                <a:solidFill>
                  <a:srgbClr val="E7E6E6">
                    <a:lumMod val="25000"/>
                  </a:srgbClr>
                </a:solidFill>
                <a:effectLst/>
                <a:uLnTx/>
                <a:uFillTx/>
                <a:latin typeface="Calibri"/>
                <a:ea typeface="+mn-ea"/>
                <a:cs typeface="+mn-cs"/>
              </a:rPr>
              <a:t>three separate requests</a:t>
            </a:r>
          </a:p>
          <a:p>
            <a:pPr marL="244934" marR="0" lvl="0" indent="-244934" algn="l" defTabSz="60963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AU" sz="1714" b="0" i="0" u="none" strike="noStrike" kern="1200" cap="none" spc="0" normalizeH="0" baseline="0" noProof="0" dirty="0">
                <a:ln>
                  <a:noFill/>
                </a:ln>
                <a:solidFill>
                  <a:srgbClr val="E7E6E6">
                    <a:lumMod val="25000"/>
                  </a:srgbClr>
                </a:solidFill>
                <a:effectLst/>
                <a:uLnTx/>
                <a:uFillTx/>
                <a:latin typeface="Calibri"/>
                <a:ea typeface="+mn-ea"/>
                <a:cs typeface="+mn-cs"/>
              </a:rPr>
              <a:t>can be halted or terminated at any time</a:t>
            </a:r>
          </a:p>
          <a:p>
            <a:pPr marL="244934" marR="0" lvl="0" indent="-244934" algn="l" defTabSz="609630" rtl="0" eaLnBrk="1" fontAlgn="auto" latinLnBrk="0" hangingPunct="1">
              <a:lnSpc>
                <a:spcPct val="140000"/>
              </a:lnSpc>
              <a:spcBef>
                <a:spcPts val="0"/>
              </a:spcBef>
              <a:spcAft>
                <a:spcPts val="0"/>
              </a:spcAft>
              <a:buClrTx/>
              <a:buSzTx/>
              <a:buFont typeface="Arial" panose="020B0604020202020204" pitchFamily="34" charset="0"/>
              <a:buChar char="•"/>
              <a:tabLst/>
              <a:defRPr/>
            </a:pPr>
            <a:r>
              <a:rPr kumimoji="0" lang="en-AU" sz="1714" b="0" i="0" u="none" strike="noStrike" kern="1200" cap="none" spc="0" normalizeH="0" baseline="0" noProof="0" dirty="0">
                <a:ln>
                  <a:noFill/>
                </a:ln>
                <a:solidFill>
                  <a:srgbClr val="E7E6E6">
                    <a:lumMod val="25000"/>
                  </a:srgbClr>
                </a:solidFill>
                <a:effectLst/>
                <a:uLnTx/>
                <a:uFillTx/>
                <a:latin typeface="Calibri"/>
                <a:ea typeface="+mn-ea"/>
                <a:cs typeface="+mn-cs"/>
              </a:rPr>
              <a:t>underscores autonomy / patient choice</a:t>
            </a:r>
          </a:p>
        </p:txBody>
      </p:sp>
    </p:spTree>
    <p:extLst>
      <p:ext uri="{BB962C8B-B14F-4D97-AF65-F5344CB8AC3E}">
        <p14:creationId xmlns:p14="http://schemas.microsoft.com/office/powerpoint/2010/main" val="31298534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3F104-CA28-E84E-9889-5E56E18BDA80}"/>
              </a:ext>
            </a:extLst>
          </p:cNvPr>
          <p:cNvSpPr>
            <a:spLocks noGrp="1"/>
          </p:cNvSpPr>
          <p:nvPr>
            <p:ph type="title"/>
          </p:nvPr>
        </p:nvSpPr>
        <p:spPr>
          <a:xfrm>
            <a:off x="838200" y="365125"/>
            <a:ext cx="10515600" cy="1325563"/>
          </a:xfrm>
        </p:spPr>
        <p:txBody>
          <a:bodyPr anchor="ctr">
            <a:normAutofit/>
          </a:bodyPr>
          <a:lstStyle/>
          <a:p>
            <a:r>
              <a:rPr lang="en-AU" sz="2800"/>
              <a:t>Why should I learn about Voluntary assisted dying as a GP?</a:t>
            </a:r>
            <a:br>
              <a:rPr lang="en-AU" sz="2800"/>
            </a:br>
            <a:endParaRPr lang="en-AU" sz="2800"/>
          </a:p>
        </p:txBody>
      </p:sp>
      <p:graphicFrame>
        <p:nvGraphicFramePr>
          <p:cNvPr id="5" name="Content Placeholder 2">
            <a:extLst>
              <a:ext uri="{FF2B5EF4-FFF2-40B4-BE49-F238E27FC236}">
                <a16:creationId xmlns:a16="http://schemas.microsoft.com/office/drawing/2014/main" id="{D28B4137-0859-27EB-0DEF-E0DAC7828AB0}"/>
              </a:ext>
            </a:extLst>
          </p:cNvPr>
          <p:cNvGraphicFramePr>
            <a:graphicFrameLocks noGrp="1"/>
          </p:cNvGraphicFramePr>
          <p:nvPr>
            <p:ph idx="1"/>
            <p:extLst>
              <p:ext uri="{D42A27DB-BD31-4B8C-83A1-F6EECF244321}">
                <p14:modId xmlns:p14="http://schemas.microsoft.com/office/powerpoint/2010/main" val="381377052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38002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7301936" y="0"/>
            <a:ext cx="4890064" cy="6858000"/>
            <a:chOff x="0" y="0"/>
            <a:chExt cx="812800" cy="1139900"/>
          </a:xfrm>
        </p:grpSpPr>
        <p:sp>
          <p:nvSpPr>
            <p:cNvPr id="3" name="Freeform 3"/>
            <p:cNvSpPr/>
            <p:nvPr/>
          </p:nvSpPr>
          <p:spPr>
            <a:xfrm>
              <a:off x="0" y="0"/>
              <a:ext cx="812800" cy="1139900"/>
            </a:xfrm>
            <a:custGeom>
              <a:avLst/>
              <a:gdLst/>
              <a:ahLst/>
              <a:cxnLst/>
              <a:rect l="l" t="t" r="r" b="b"/>
              <a:pathLst>
                <a:path w="812800" h="1139900">
                  <a:moveTo>
                    <a:pt x="0" y="0"/>
                  </a:moveTo>
                  <a:lnTo>
                    <a:pt x="812800" y="0"/>
                  </a:lnTo>
                  <a:lnTo>
                    <a:pt x="812800" y="1139900"/>
                  </a:lnTo>
                  <a:lnTo>
                    <a:pt x="0" y="1139900"/>
                  </a:lnTo>
                  <a:close/>
                </a:path>
              </a:pathLst>
            </a:custGeom>
            <a:blipFill>
              <a:blip r:embed="rId2"/>
              <a:stretch>
                <a:fillRect t="-3511" b="-3511"/>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rgbClr val="2E3B45"/>
                </a:solidFill>
                <a:effectLst/>
                <a:uLnTx/>
                <a:uFillTx/>
                <a:latin typeface="Arial" panose="020B0604020202020204"/>
                <a:ea typeface="+mn-ea"/>
                <a:cs typeface="+mn-cs"/>
              </a:endParaRPr>
            </a:p>
          </p:txBody>
        </p:sp>
      </p:grpSp>
      <p:grpSp>
        <p:nvGrpSpPr>
          <p:cNvPr id="4" name="Group 4"/>
          <p:cNvGrpSpPr/>
          <p:nvPr/>
        </p:nvGrpSpPr>
        <p:grpSpPr>
          <a:xfrm>
            <a:off x="11043" y="-3987800"/>
            <a:ext cx="9155304" cy="11509269"/>
            <a:chOff x="0" y="0"/>
            <a:chExt cx="18310608" cy="23018538"/>
          </a:xfrm>
        </p:grpSpPr>
        <p:sp>
          <p:nvSpPr>
            <p:cNvPr id="5" name="AutoShape 5"/>
            <p:cNvSpPr/>
            <p:nvPr/>
          </p:nvSpPr>
          <p:spPr>
            <a:xfrm>
              <a:off x="0" y="7847894"/>
              <a:ext cx="14250739" cy="13716000"/>
            </a:xfrm>
            <a:prstGeom prst="rect">
              <a:avLst/>
            </a:prstGeom>
            <a:solidFill>
              <a:srgbClr val="A0C4C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rgbClr val="2E3B45"/>
                </a:solidFill>
                <a:effectLst/>
                <a:uLnTx/>
                <a:uFillTx/>
                <a:latin typeface="Arial" panose="020B0604020202020204"/>
                <a:ea typeface="+mn-ea"/>
                <a:cs typeface="+mn-cs"/>
              </a:endParaRPr>
            </a:p>
          </p:txBody>
        </p:sp>
        <p:sp>
          <p:nvSpPr>
            <p:cNvPr id="6" name="AutoShape 6"/>
            <p:cNvSpPr/>
            <p:nvPr/>
          </p:nvSpPr>
          <p:spPr>
            <a:xfrm rot="-782927">
              <a:off x="9329737" y="387414"/>
              <a:ext cx="5975721" cy="22243709"/>
            </a:xfrm>
            <a:prstGeom prst="rect">
              <a:avLst/>
            </a:prstGeom>
            <a:solidFill>
              <a:srgbClr val="A0C4C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rgbClr val="2E3B45"/>
                </a:solidFill>
                <a:effectLst/>
                <a:uLnTx/>
                <a:uFillTx/>
                <a:latin typeface="Arial" panose="020B0604020202020204"/>
                <a:ea typeface="+mn-ea"/>
                <a:cs typeface="+mn-cs"/>
              </a:endParaRPr>
            </a:p>
          </p:txBody>
        </p:sp>
        <p:sp>
          <p:nvSpPr>
            <p:cNvPr id="7" name="AutoShape 7"/>
            <p:cNvSpPr/>
            <p:nvPr/>
          </p:nvSpPr>
          <p:spPr>
            <a:xfrm rot="-782927">
              <a:off x="15801997" y="6526202"/>
              <a:ext cx="732723" cy="15814892"/>
            </a:xfrm>
            <a:prstGeom prst="rect">
              <a:avLst/>
            </a:prstGeom>
            <a:solidFill>
              <a:srgbClr val="1E232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rgbClr val="2E3B45"/>
                </a:solidFill>
                <a:effectLst/>
                <a:uLnTx/>
                <a:uFillTx/>
                <a:latin typeface="Arial" panose="020B0604020202020204"/>
                <a:ea typeface="+mn-ea"/>
                <a:cs typeface="+mn-cs"/>
              </a:endParaRPr>
            </a:p>
          </p:txBody>
        </p:sp>
      </p:grpSp>
      <p:sp>
        <p:nvSpPr>
          <p:cNvPr id="8" name="TextBox 8"/>
          <p:cNvSpPr txBox="1"/>
          <p:nvPr/>
        </p:nvSpPr>
        <p:spPr>
          <a:xfrm>
            <a:off x="575349" y="654050"/>
            <a:ext cx="6217021" cy="6155531"/>
          </a:xfrm>
          <a:prstGeom prst="rect">
            <a:avLst/>
          </a:prstGeom>
        </p:spPr>
        <p:txBody>
          <a:bodyPr lIns="0" tIns="0" rIns="0" bIns="0" rtlCol="0" anchor="t">
            <a:spAutoFit/>
          </a:bodyPr>
          <a:lstStyle/>
          <a:p>
            <a:pPr marL="0" indent="0" algn="l">
              <a:buNone/>
            </a:pPr>
            <a:r>
              <a:rPr lang="en-AU" sz="1600" b="1" dirty="0">
                <a:latin typeface="Calibri" panose="020F0502020204030204" pitchFamily="34" charset="0"/>
                <a:ea typeface="Calibri" panose="020F0502020204030204" pitchFamily="34" charset="0"/>
                <a:cs typeface="Calibri" panose="020F0502020204030204" pitchFamily="34" charset="0"/>
              </a:rPr>
              <a:t>A</a:t>
            </a:r>
            <a:r>
              <a:rPr lang="en-AU" sz="1600" b="1" dirty="0">
                <a:solidFill>
                  <a:schemeClr val="tx1"/>
                </a:solidFill>
                <a:latin typeface="Calibri" panose="020F0502020204030204" pitchFamily="34" charset="0"/>
                <a:ea typeface="Calibri" panose="020F0502020204030204" pitchFamily="34" charset="0"/>
                <a:cs typeface="Calibri" panose="020F0502020204030204" pitchFamily="34" charset="0"/>
              </a:rPr>
              <a:t>ny doctor </a:t>
            </a:r>
            <a:r>
              <a:rPr lang="en-AU" sz="1600" dirty="0">
                <a:solidFill>
                  <a:schemeClr val="tx1"/>
                </a:solidFill>
                <a:latin typeface="Calibri" panose="020F0502020204030204" pitchFamily="34" charset="0"/>
                <a:ea typeface="Calibri" panose="020F0502020204030204" pitchFamily="34" charset="0"/>
                <a:cs typeface="Calibri" panose="020F0502020204030204" pitchFamily="34" charset="0"/>
              </a:rPr>
              <a:t>can bring up VAD with a patient </a:t>
            </a:r>
            <a:r>
              <a:rPr lang="en-AU" sz="1600" b="1" dirty="0">
                <a:solidFill>
                  <a:schemeClr val="tx1"/>
                </a:solidFill>
                <a:latin typeface="Calibri" panose="020F0502020204030204" pitchFamily="34" charset="0"/>
                <a:ea typeface="Calibri" panose="020F0502020204030204" pitchFamily="34" charset="0"/>
                <a:cs typeface="Calibri" panose="020F0502020204030204" pitchFamily="34" charset="0"/>
              </a:rPr>
              <a:t>for the first time </a:t>
            </a:r>
            <a:r>
              <a:rPr lang="en-AU" sz="1600" dirty="0">
                <a:solidFill>
                  <a:schemeClr val="tx1"/>
                </a:solidFill>
                <a:latin typeface="Calibri" panose="020F0502020204030204" pitchFamily="34" charset="0"/>
                <a:ea typeface="Calibri" panose="020F0502020204030204" pitchFamily="34" charset="0"/>
                <a:cs typeface="Calibri" panose="020F0502020204030204" pitchFamily="34" charset="0"/>
              </a:rPr>
              <a:t>if </a:t>
            </a:r>
            <a:r>
              <a:rPr lang="en-AU" sz="1600" b="0" i="0" dirty="0">
                <a:solidFill>
                  <a:srgbClr val="414141"/>
                </a:solidFill>
                <a:effectLst/>
                <a:latin typeface="Calibri" panose="020F0502020204030204" pitchFamily="34" charset="0"/>
                <a:ea typeface="Calibri" panose="020F0502020204030204" pitchFamily="34" charset="0"/>
                <a:cs typeface="Calibri" panose="020F0502020204030204" pitchFamily="34" charset="0"/>
              </a:rPr>
              <a:t>at the same time, they inform the person about available:</a:t>
            </a:r>
          </a:p>
          <a:p>
            <a:pPr algn="l">
              <a:buFont typeface="Arial" panose="020B0604020202020204" pitchFamily="34" charset="0"/>
              <a:buChar char="•"/>
            </a:pPr>
            <a:r>
              <a:rPr lang="en-AU" sz="1600" b="0" i="0" dirty="0">
                <a:solidFill>
                  <a:srgbClr val="414141"/>
                </a:solidFill>
                <a:effectLst/>
                <a:latin typeface="Calibri" panose="020F0502020204030204" pitchFamily="34" charset="0"/>
                <a:ea typeface="Calibri" panose="020F0502020204030204" pitchFamily="34" charset="0"/>
                <a:cs typeface="Calibri" panose="020F0502020204030204" pitchFamily="34" charset="0"/>
              </a:rPr>
              <a:t>treatment options and likely outcomes</a:t>
            </a:r>
          </a:p>
          <a:p>
            <a:pPr algn="l">
              <a:buFont typeface="Arial" panose="020B0604020202020204" pitchFamily="34" charset="0"/>
              <a:buChar char="•"/>
            </a:pPr>
            <a:r>
              <a:rPr lang="en-AU" sz="1600" b="0" i="0" dirty="0">
                <a:solidFill>
                  <a:srgbClr val="414141"/>
                </a:solidFill>
                <a:effectLst/>
                <a:latin typeface="Calibri" panose="020F0502020204030204" pitchFamily="34" charset="0"/>
                <a:ea typeface="Calibri" panose="020F0502020204030204" pitchFamily="34" charset="0"/>
                <a:cs typeface="Calibri" panose="020F0502020204030204" pitchFamily="34" charset="0"/>
              </a:rPr>
              <a:t>palliative care treatment and support options and likely outcomes of this care.</a:t>
            </a:r>
          </a:p>
          <a:p>
            <a:pPr algn="l"/>
            <a:endParaRPr lang="en-AU" sz="1600" b="0" i="0" dirty="0">
              <a:solidFill>
                <a:srgbClr val="414141"/>
              </a:solidFill>
              <a:effectLst/>
              <a:latin typeface="Calibri" panose="020F0502020204030204" pitchFamily="34" charset="0"/>
              <a:ea typeface="Calibri" panose="020F0502020204030204" pitchFamily="34" charset="0"/>
              <a:cs typeface="Calibri" panose="020F0502020204030204" pitchFamily="34" charset="0"/>
            </a:endParaRPr>
          </a:p>
          <a:p>
            <a:pPr marL="0" indent="0" algn="l">
              <a:buNone/>
            </a:pPr>
            <a:r>
              <a:rPr lang="en-AU" sz="1600" b="0" i="0" dirty="0">
                <a:solidFill>
                  <a:srgbClr val="414141"/>
                </a:solidFill>
                <a:effectLst/>
                <a:latin typeface="Calibri" panose="020F0502020204030204" pitchFamily="34" charset="0"/>
                <a:ea typeface="Calibri" panose="020F0502020204030204" pitchFamily="34" charset="0"/>
                <a:cs typeface="Calibri" panose="020F0502020204030204" pitchFamily="34" charset="0"/>
              </a:rPr>
              <a:t>Once this initial discussion has occurred the doctor can then bring up VAD with the person at any appropriate time without informing the person of those details again. </a:t>
            </a:r>
          </a:p>
          <a:p>
            <a:pPr marL="0" indent="0" algn="l">
              <a:buNone/>
            </a:pPr>
            <a:endParaRPr lang="en-AU" sz="1600" b="0" i="0" dirty="0">
              <a:solidFill>
                <a:srgbClr val="414141"/>
              </a:solidFill>
              <a:effectLst/>
              <a:latin typeface="Noto Sans" panose="020B0502040204020203" pitchFamily="34" charset="0"/>
            </a:endParaRPr>
          </a:p>
          <a:p>
            <a:pPr marL="0" indent="0" algn="l">
              <a:buNone/>
            </a:pPr>
            <a:endParaRPr lang="en-AU" sz="1600" b="0" i="0" dirty="0">
              <a:solidFill>
                <a:srgbClr val="414141"/>
              </a:solidFill>
              <a:effectLst/>
              <a:latin typeface="Noto Sans" panose="020B0502040204020203" pitchFamily="34" charset="0"/>
            </a:endParaRPr>
          </a:p>
          <a:p>
            <a:pPr marL="0" indent="0" algn="l">
              <a:buNone/>
            </a:pPr>
            <a:endParaRPr lang="en-AU" sz="1600" dirty="0">
              <a:solidFill>
                <a:srgbClr val="414141"/>
              </a:solidFill>
              <a:latin typeface="Noto Sans" panose="020B0502040204020203" pitchFamily="34" charset="0"/>
            </a:endParaRPr>
          </a:p>
          <a:p>
            <a:pPr marL="0" indent="0" algn="l">
              <a:buNone/>
            </a:pPr>
            <a:endParaRPr lang="en-AU" sz="1600" b="0" i="0" dirty="0">
              <a:solidFill>
                <a:srgbClr val="414141"/>
              </a:solidFill>
              <a:effectLst/>
              <a:latin typeface="Noto Sans" panose="020B0502040204020203" pitchFamily="34" charset="0"/>
            </a:endParaRPr>
          </a:p>
          <a:p>
            <a:pPr marL="0" indent="0" algn="l">
              <a:buNone/>
            </a:pPr>
            <a:endParaRPr lang="en-AU" sz="1600" dirty="0">
              <a:solidFill>
                <a:srgbClr val="414141"/>
              </a:solidFill>
              <a:latin typeface="Noto Sans" panose="020B0502040204020203" pitchFamily="34" charset="0"/>
            </a:endParaRPr>
          </a:p>
          <a:p>
            <a:pPr marL="0" indent="0" algn="l">
              <a:buNone/>
            </a:pPr>
            <a:endParaRPr lang="en-AU" sz="1600" b="0" i="0" dirty="0">
              <a:solidFill>
                <a:srgbClr val="414141"/>
              </a:solidFill>
              <a:effectLst/>
              <a:latin typeface="Noto Sans" panose="020B0502040204020203" pitchFamily="34" charset="0"/>
            </a:endParaRPr>
          </a:p>
          <a:p>
            <a:pPr marL="0" indent="0" algn="l">
              <a:buNone/>
            </a:pPr>
            <a:endParaRPr lang="en-AU" sz="1600" dirty="0">
              <a:solidFill>
                <a:srgbClr val="414141"/>
              </a:solidFill>
              <a:latin typeface="Noto Sans" panose="020B0502040204020203" pitchFamily="34" charset="0"/>
            </a:endParaRPr>
          </a:p>
          <a:p>
            <a:pPr marL="0" indent="0" algn="l">
              <a:buNone/>
            </a:pPr>
            <a:endParaRPr lang="en-AU" sz="1600" b="0" i="0" dirty="0">
              <a:solidFill>
                <a:srgbClr val="414141"/>
              </a:solidFill>
              <a:effectLst/>
              <a:latin typeface="Noto Sans" panose="020B0502040204020203" pitchFamily="34" charset="0"/>
            </a:endParaRPr>
          </a:p>
          <a:p>
            <a:pPr marL="0" indent="0" algn="l">
              <a:buNone/>
            </a:pPr>
            <a:endParaRPr lang="en-AU" sz="1600" dirty="0">
              <a:solidFill>
                <a:srgbClr val="414141"/>
              </a:solidFill>
              <a:latin typeface="Noto Sans" panose="020B0502040204020203" pitchFamily="34" charset="0"/>
            </a:endParaRPr>
          </a:p>
          <a:p>
            <a:pPr marL="0" indent="0" algn="l">
              <a:buNone/>
            </a:pPr>
            <a:r>
              <a:rPr lang="en-AU" sz="1600" b="0" i="0" dirty="0">
                <a:solidFill>
                  <a:srgbClr val="414141"/>
                </a:solidFill>
                <a:effectLst/>
                <a:latin typeface="Calibri" panose="020F0502020204030204" pitchFamily="34" charset="0"/>
                <a:ea typeface="Calibri" panose="020F0502020204030204" pitchFamily="34" charset="0"/>
                <a:cs typeface="Calibri" panose="020F0502020204030204" pitchFamily="34" charset="0"/>
              </a:rPr>
              <a:t>If a person</a:t>
            </a:r>
            <a:r>
              <a:rPr lang="en-AU" sz="1600" b="1" i="0" dirty="0">
                <a:solidFill>
                  <a:srgbClr val="414141"/>
                </a:solidFill>
                <a:effectLst/>
                <a:latin typeface="Calibri" panose="020F0502020204030204" pitchFamily="34" charset="0"/>
                <a:ea typeface="Calibri" panose="020F0502020204030204" pitchFamily="34" charset="0"/>
                <a:cs typeface="Calibri" panose="020F0502020204030204" pitchFamily="34" charset="0"/>
              </a:rPr>
              <a:t> raises</a:t>
            </a:r>
            <a:r>
              <a:rPr lang="en-AU" sz="1600" b="0" i="0" dirty="0">
                <a:solidFill>
                  <a:srgbClr val="414141"/>
                </a:solidFill>
                <a:effectLst/>
                <a:latin typeface="Calibri" panose="020F0502020204030204" pitchFamily="34" charset="0"/>
                <a:ea typeface="Calibri" panose="020F0502020204030204" pitchFamily="34" charset="0"/>
                <a:cs typeface="Calibri" panose="020F0502020204030204" pitchFamily="34" charset="0"/>
              </a:rPr>
              <a:t> voluntary assisted dying, all medical practitioners can provide information and answer questions if they feel comfortable and informed to do so.</a:t>
            </a:r>
          </a:p>
          <a:p>
            <a:pPr marL="0" indent="0" algn="l">
              <a:buNone/>
            </a:pPr>
            <a:endParaRPr lang="en-AU" sz="1600" dirty="0">
              <a:solidFill>
                <a:srgbClr val="414141"/>
              </a:solidFill>
              <a:latin typeface="Calibri" panose="020F0502020204030204" pitchFamily="34" charset="0"/>
              <a:ea typeface="Calibri" panose="020F0502020204030204" pitchFamily="34" charset="0"/>
              <a:cs typeface="Calibri" panose="020F0502020204030204" pitchFamily="34" charset="0"/>
            </a:endParaRPr>
          </a:p>
          <a:p>
            <a:pPr marL="0" indent="0" algn="l">
              <a:buNone/>
            </a:pPr>
            <a:r>
              <a:rPr lang="en-AU" sz="1600" b="0" i="0" dirty="0">
                <a:solidFill>
                  <a:srgbClr val="414141"/>
                </a:solidFill>
                <a:effectLst/>
                <a:latin typeface="Calibri" panose="020F0502020204030204" pitchFamily="34" charset="0"/>
                <a:ea typeface="Calibri" panose="020F0502020204030204" pitchFamily="34" charset="0"/>
                <a:cs typeface="Calibri" panose="020F0502020204030204" pitchFamily="34" charset="0"/>
              </a:rPr>
              <a:t>A doctor who is a conscientious objector to VAD has requirements under the legislation to provide a minimum response to a person who raises the issue of VAD with them</a:t>
            </a:r>
          </a:p>
        </p:txBody>
      </p:sp>
      <p:grpSp>
        <p:nvGrpSpPr>
          <p:cNvPr id="9" name="Group 9"/>
          <p:cNvGrpSpPr/>
          <p:nvPr/>
        </p:nvGrpSpPr>
        <p:grpSpPr>
          <a:xfrm>
            <a:off x="501767" y="2973724"/>
            <a:ext cx="6510669" cy="2708883"/>
            <a:chOff x="-147164" y="380531"/>
            <a:chExt cx="13021339" cy="5417765"/>
          </a:xfrm>
        </p:grpSpPr>
        <p:sp>
          <p:nvSpPr>
            <p:cNvPr id="10" name="TextBox 10"/>
            <p:cNvSpPr txBox="1"/>
            <p:nvPr/>
          </p:nvSpPr>
          <p:spPr>
            <a:xfrm>
              <a:off x="-147164" y="380531"/>
              <a:ext cx="12879139" cy="3795909"/>
            </a:xfrm>
            <a:prstGeom prst="rect">
              <a:avLst/>
            </a:prstGeom>
          </p:spPr>
          <p:txBody>
            <a:bodyPr lIns="0" tIns="0" rIns="0" bIns="0" rtlCol="0" anchor="t">
              <a:spAutoFit/>
            </a:bodyPr>
            <a:lstStyle/>
            <a:p>
              <a:pPr marL="0" marR="0" lvl="0" indent="0" algn="l" defTabSz="914400" rtl="0" eaLnBrk="1" fontAlgn="auto" latinLnBrk="0" hangingPunct="1">
                <a:lnSpc>
                  <a:spcPts val="7370"/>
                </a:lnSpc>
                <a:spcBef>
                  <a:spcPts val="0"/>
                </a:spcBef>
                <a:spcAft>
                  <a:spcPts val="0"/>
                </a:spcAft>
                <a:buClrTx/>
                <a:buSzTx/>
                <a:buFontTx/>
                <a:buNone/>
                <a:tabLst/>
                <a:defRPr/>
              </a:pPr>
              <a:r>
                <a:rPr kumimoji="0" lang="en-US" sz="6700" b="0" i="0" u="none" strike="noStrike" kern="1200" cap="none" spc="-402" normalizeH="0" baseline="0" noProof="0" dirty="0">
                  <a:ln>
                    <a:noFill/>
                  </a:ln>
                  <a:solidFill>
                    <a:srgbClr val="FFFFFF"/>
                  </a:solidFill>
                  <a:effectLst/>
                  <a:uLnTx/>
                  <a:uFillTx/>
                  <a:latin typeface="Canva Sans" panose="020B0604020202020204" charset="0"/>
                  <a:ea typeface="Helvetica World"/>
                  <a:cs typeface="Helvetica World"/>
                  <a:sym typeface="Helvetica World"/>
                </a:rPr>
                <a:t>INITIATING DISCUSSIONS</a:t>
              </a:r>
            </a:p>
          </p:txBody>
        </p:sp>
        <p:sp>
          <p:nvSpPr>
            <p:cNvPr id="11" name="TextBox 11"/>
            <p:cNvSpPr txBox="1"/>
            <p:nvPr/>
          </p:nvSpPr>
          <p:spPr>
            <a:xfrm>
              <a:off x="0" y="4176440"/>
              <a:ext cx="12874175" cy="1621856"/>
            </a:xfrm>
            <a:prstGeom prst="rect">
              <a:avLst/>
            </a:prstGeom>
          </p:spPr>
          <p:txBody>
            <a:bodyPr lIns="0" tIns="0" rIns="0" bIns="0" rtlCol="0" anchor="t">
              <a:spAutoFit/>
            </a:bodyPr>
            <a:lstStyle/>
            <a:p>
              <a:pPr marL="0" marR="0" lvl="0" indent="0" algn="l" defTabSz="914400" rtl="0" eaLnBrk="1" fontAlgn="auto" latinLnBrk="0" hangingPunct="1">
                <a:lnSpc>
                  <a:spcPts val="2167"/>
                </a:lnSpc>
                <a:spcBef>
                  <a:spcPts val="0"/>
                </a:spcBef>
                <a:spcAft>
                  <a:spcPts val="0"/>
                </a:spcAft>
                <a:buClrTx/>
                <a:buSzTx/>
                <a:buFontTx/>
                <a:buNone/>
                <a:tabLst/>
                <a:defRPr/>
              </a:pPr>
              <a:endParaRPr kumimoji="0" sz="1200" b="0" i="0" u="none" strike="noStrike" kern="1200" cap="none" spc="0" normalizeH="0" baseline="0" noProof="0" dirty="0">
                <a:ln>
                  <a:noFill/>
                </a:ln>
                <a:solidFill>
                  <a:srgbClr val="2E3B45"/>
                </a:solidFill>
                <a:effectLst/>
                <a:uLnTx/>
                <a:uFillTx/>
                <a:latin typeface="Arial" panose="020B0604020202020204"/>
                <a:ea typeface="+mn-ea"/>
                <a:cs typeface="+mn-cs"/>
              </a:endParaRPr>
            </a:p>
            <a:p>
              <a:pPr marL="0" marR="0" lvl="0" indent="0" algn="l" defTabSz="914400" rtl="0" eaLnBrk="1" fontAlgn="auto" latinLnBrk="0" hangingPunct="1">
                <a:lnSpc>
                  <a:spcPts val="2167"/>
                </a:lnSpc>
                <a:spcBef>
                  <a:spcPts val="0"/>
                </a:spcBef>
                <a:spcAft>
                  <a:spcPts val="0"/>
                </a:spcAft>
                <a:buClrTx/>
                <a:buSzTx/>
                <a:buFontTx/>
                <a:buNone/>
                <a:tabLst/>
                <a:defRPr/>
              </a:pPr>
              <a:endParaRPr kumimoji="0" sz="1200" b="0" i="0" u="none" strike="noStrike" kern="1200" cap="none" spc="0" normalizeH="0" baseline="0" noProof="0" dirty="0">
                <a:ln>
                  <a:noFill/>
                </a:ln>
                <a:solidFill>
                  <a:srgbClr val="2E3B45"/>
                </a:solidFill>
                <a:effectLst/>
                <a:uLnTx/>
                <a:uFillTx/>
                <a:latin typeface="Arial" panose="020B0604020202020204"/>
                <a:ea typeface="+mn-ea"/>
                <a:cs typeface="+mn-cs"/>
              </a:endParaRPr>
            </a:p>
            <a:p>
              <a:pPr marL="0" marR="0" lvl="0" indent="0" algn="l" defTabSz="914400" rtl="0" eaLnBrk="1" fontAlgn="auto" latinLnBrk="0" hangingPunct="1">
                <a:lnSpc>
                  <a:spcPts val="2167"/>
                </a:lnSpc>
                <a:spcBef>
                  <a:spcPts val="0"/>
                </a:spcBef>
                <a:spcAft>
                  <a:spcPts val="0"/>
                </a:spcAft>
                <a:buClrTx/>
                <a:buSzTx/>
                <a:buFontTx/>
                <a:buNone/>
                <a:tabLst/>
                <a:defRPr/>
              </a:pPr>
              <a:endParaRPr kumimoji="0" sz="1200" b="0" i="0" u="none" strike="noStrike" kern="1200" cap="none" spc="0" normalizeH="0" baseline="0" noProof="0" dirty="0">
                <a:ln>
                  <a:noFill/>
                </a:ln>
                <a:solidFill>
                  <a:srgbClr val="2E3B45"/>
                </a:solidFill>
                <a:effectLst/>
                <a:uLnTx/>
                <a:uFillTx/>
                <a:latin typeface="Arial" panose="020B0604020202020204"/>
                <a:ea typeface="+mn-ea"/>
                <a:cs typeface="+mn-cs"/>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62ABAB-D8EE-4EC2-8DFC-6A882C5853AC}"/>
              </a:ext>
            </a:extLst>
          </p:cNvPr>
          <p:cNvSpPr>
            <a:spLocks noGrp="1"/>
          </p:cNvSpPr>
          <p:nvPr>
            <p:ph type="title"/>
          </p:nvPr>
        </p:nvSpPr>
        <p:spPr>
          <a:xfrm>
            <a:off x="838200" y="365125"/>
            <a:ext cx="10515600" cy="1325563"/>
          </a:xfrm>
        </p:spPr>
        <p:txBody>
          <a:bodyPr anchor="ctr">
            <a:normAutofit/>
          </a:bodyPr>
          <a:lstStyle/>
          <a:p>
            <a:r>
              <a:rPr lang="en-AU" dirty="0">
                <a:latin typeface="Canva Sans"/>
              </a:rPr>
              <a:t>IDENTIFYING THE RIGHT TIME TO TALK ABOUT VAD</a:t>
            </a:r>
          </a:p>
        </p:txBody>
      </p:sp>
      <p:graphicFrame>
        <p:nvGraphicFramePr>
          <p:cNvPr id="6" name="Content Placeholder 1">
            <a:extLst>
              <a:ext uri="{FF2B5EF4-FFF2-40B4-BE49-F238E27FC236}">
                <a16:creationId xmlns:a16="http://schemas.microsoft.com/office/drawing/2014/main" id="{7C379CA2-73AD-CEBF-BF27-B93FA8ECA85F}"/>
              </a:ext>
            </a:extLst>
          </p:cNvPr>
          <p:cNvGraphicFramePr>
            <a:graphicFrameLocks noGrp="1"/>
          </p:cNvGraphicFramePr>
          <p:nvPr>
            <p:ph idx="1"/>
            <p:extLst>
              <p:ext uri="{D42A27DB-BD31-4B8C-83A1-F6EECF244321}">
                <p14:modId xmlns:p14="http://schemas.microsoft.com/office/powerpoint/2010/main" val="173536336"/>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14769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676" y="6695818"/>
            <a:ext cx="12284676" cy="209035"/>
            <a:chOff x="0" y="0"/>
            <a:chExt cx="4853205" cy="82582"/>
          </a:xfrm>
        </p:grpSpPr>
        <p:sp>
          <p:nvSpPr>
            <p:cNvPr id="3" name="Freeform 3"/>
            <p:cNvSpPr/>
            <p:nvPr/>
          </p:nvSpPr>
          <p:spPr>
            <a:xfrm>
              <a:off x="0" y="0"/>
              <a:ext cx="4853205" cy="82582"/>
            </a:xfrm>
            <a:custGeom>
              <a:avLst/>
              <a:gdLst/>
              <a:ahLst/>
              <a:cxnLst/>
              <a:rect l="l" t="t" r="r" b="b"/>
              <a:pathLst>
                <a:path w="4853205" h="82582">
                  <a:moveTo>
                    <a:pt x="0" y="0"/>
                  </a:moveTo>
                  <a:lnTo>
                    <a:pt x="4853205" y="0"/>
                  </a:lnTo>
                  <a:lnTo>
                    <a:pt x="4853205" y="82582"/>
                  </a:lnTo>
                  <a:lnTo>
                    <a:pt x="0" y="82582"/>
                  </a:lnTo>
                  <a:close/>
                </a:path>
              </a:pathLst>
            </a:custGeom>
            <a:solidFill>
              <a:srgbClr val="03045E"/>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rgbClr val="2E3B45"/>
                </a:solidFill>
                <a:effectLst/>
                <a:uLnTx/>
                <a:uFillTx/>
                <a:latin typeface="Arial" panose="020B0604020202020204"/>
                <a:ea typeface="+mn-ea"/>
                <a:cs typeface="+mn-cs"/>
              </a:endParaRPr>
            </a:p>
          </p:txBody>
        </p:sp>
        <p:sp>
          <p:nvSpPr>
            <p:cNvPr id="4" name="TextBox 4"/>
            <p:cNvSpPr txBox="1"/>
            <p:nvPr/>
          </p:nvSpPr>
          <p:spPr>
            <a:xfrm>
              <a:off x="0" y="-38100"/>
              <a:ext cx="4853205" cy="120682"/>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srgbClr val="2E3B45"/>
                </a:solidFill>
                <a:effectLst/>
                <a:uLnTx/>
                <a:uFillTx/>
                <a:latin typeface="Arial" panose="020B0604020202020204"/>
                <a:ea typeface="+mn-ea"/>
                <a:cs typeface="+mn-cs"/>
              </a:endParaRPr>
            </a:p>
          </p:txBody>
        </p:sp>
      </p:grpSp>
      <p:grpSp>
        <p:nvGrpSpPr>
          <p:cNvPr id="5" name="Group 5"/>
          <p:cNvGrpSpPr/>
          <p:nvPr/>
        </p:nvGrpSpPr>
        <p:grpSpPr>
          <a:xfrm>
            <a:off x="7112858" y="0"/>
            <a:ext cx="5079142" cy="6172200"/>
            <a:chOff x="0" y="0"/>
            <a:chExt cx="2006575" cy="2438400"/>
          </a:xfrm>
        </p:grpSpPr>
        <p:sp>
          <p:nvSpPr>
            <p:cNvPr id="6" name="Freeform 6"/>
            <p:cNvSpPr/>
            <p:nvPr/>
          </p:nvSpPr>
          <p:spPr>
            <a:xfrm>
              <a:off x="0" y="0"/>
              <a:ext cx="2006575" cy="2438400"/>
            </a:xfrm>
            <a:custGeom>
              <a:avLst/>
              <a:gdLst/>
              <a:ahLst/>
              <a:cxnLst/>
              <a:rect l="l" t="t" r="r" b="b"/>
              <a:pathLst>
                <a:path w="2006575" h="2438400">
                  <a:moveTo>
                    <a:pt x="0" y="0"/>
                  </a:moveTo>
                  <a:lnTo>
                    <a:pt x="2006575" y="0"/>
                  </a:lnTo>
                  <a:lnTo>
                    <a:pt x="2006575" y="2438400"/>
                  </a:lnTo>
                  <a:lnTo>
                    <a:pt x="0" y="2438400"/>
                  </a:lnTo>
                  <a:close/>
                </a:path>
              </a:pathLst>
            </a:custGeom>
            <a:solidFill>
              <a:srgbClr val="4D7487"/>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0" i="0" u="none" strike="noStrike" kern="1200" cap="none" spc="0" normalizeH="0" baseline="0" noProof="0">
                <a:ln>
                  <a:noFill/>
                </a:ln>
                <a:solidFill>
                  <a:srgbClr val="2E3B45"/>
                </a:solidFill>
                <a:effectLst/>
                <a:uLnTx/>
                <a:uFillTx/>
                <a:latin typeface="Arial" panose="020B0604020202020204"/>
                <a:ea typeface="+mn-ea"/>
                <a:cs typeface="+mn-cs"/>
              </a:endParaRPr>
            </a:p>
          </p:txBody>
        </p:sp>
        <p:sp>
          <p:nvSpPr>
            <p:cNvPr id="7" name="TextBox 7"/>
            <p:cNvSpPr txBox="1"/>
            <p:nvPr/>
          </p:nvSpPr>
          <p:spPr>
            <a:xfrm>
              <a:off x="0" y="-38100"/>
              <a:ext cx="2006575" cy="2476500"/>
            </a:xfrm>
            <a:prstGeom prst="rect">
              <a:avLst/>
            </a:prstGeom>
          </p:spPr>
          <p:txBody>
            <a:bodyPr lIns="33867" tIns="33867" rIns="33867" bIns="33867" rtlCol="0" anchor="ctr"/>
            <a:lstStyle/>
            <a:p>
              <a:pPr marL="0" marR="0" lvl="0" indent="0" algn="ctr" defTabSz="91440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srgbClr val="2E3B45"/>
                </a:solidFill>
                <a:effectLst/>
                <a:uLnTx/>
                <a:uFillTx/>
                <a:latin typeface="Arial" panose="020B0604020202020204"/>
                <a:ea typeface="+mn-ea"/>
                <a:cs typeface="+mn-cs"/>
              </a:endParaRPr>
            </a:p>
          </p:txBody>
        </p:sp>
      </p:grpSp>
      <p:sp>
        <p:nvSpPr>
          <p:cNvPr id="10" name="TextBox 10"/>
          <p:cNvSpPr txBox="1"/>
          <p:nvPr/>
        </p:nvSpPr>
        <p:spPr>
          <a:xfrm>
            <a:off x="685800" y="5004026"/>
            <a:ext cx="5882846" cy="1341778"/>
          </a:xfrm>
          <a:prstGeom prst="rect">
            <a:avLst/>
          </a:prstGeom>
        </p:spPr>
        <p:txBody>
          <a:bodyPr lIns="0" tIns="0" rIns="0" bIns="0" rtlCol="0" anchor="t">
            <a:spAutoFit/>
          </a:bodyPr>
          <a:lstStyle/>
          <a:p>
            <a:pPr marL="0" marR="0" lvl="0" indent="0" algn="l" defTabSz="914400" rtl="0" eaLnBrk="1" fontAlgn="auto" latinLnBrk="0" hangingPunct="1">
              <a:lnSpc>
                <a:spcPts val="5126"/>
              </a:lnSpc>
              <a:spcBef>
                <a:spcPts val="0"/>
              </a:spcBef>
              <a:spcAft>
                <a:spcPts val="0"/>
              </a:spcAft>
              <a:buClrTx/>
              <a:buSzTx/>
              <a:buFontTx/>
              <a:buNone/>
              <a:tabLst/>
              <a:defRPr/>
            </a:pPr>
            <a:r>
              <a:rPr kumimoji="0" lang="en-US" sz="5825" b="0" i="0" u="none" strike="noStrike" kern="1200" cap="none" spc="-349" normalizeH="0" baseline="0" noProof="0" dirty="0">
                <a:ln>
                  <a:noFill/>
                </a:ln>
                <a:solidFill>
                  <a:srgbClr val="4D7487"/>
                </a:solidFill>
                <a:effectLst/>
                <a:uLnTx/>
                <a:uFillTx/>
                <a:latin typeface="Canva Sans" panose="020B0604020202020204" charset="0"/>
                <a:ea typeface="Helvetica World"/>
                <a:cs typeface="Helvetica World"/>
                <a:sym typeface="Helvetica World"/>
              </a:rPr>
              <a:t>HOW TO TALK ABOUT VAD</a:t>
            </a:r>
          </a:p>
        </p:txBody>
      </p:sp>
      <p:sp>
        <p:nvSpPr>
          <p:cNvPr id="11" name="TextBox 11"/>
          <p:cNvSpPr txBox="1"/>
          <p:nvPr/>
        </p:nvSpPr>
        <p:spPr>
          <a:xfrm>
            <a:off x="7620000" y="673100"/>
            <a:ext cx="4307923" cy="4595745"/>
          </a:xfrm>
          <a:prstGeom prst="rect">
            <a:avLst/>
          </a:prstGeom>
        </p:spPr>
        <p:txBody>
          <a:bodyPr wrap="square" lIns="0" tIns="0" rIns="0" bIns="0" rtlCol="0" anchor="t">
            <a:spAutoFit/>
          </a:bodyPr>
          <a:lstStyle/>
          <a:p>
            <a:pPr lvl="0"/>
            <a:r>
              <a:rPr lang="en-AU" sz="2000" dirty="0">
                <a:latin typeface="Calibri" panose="020F0502020204030204" pitchFamily="34" charset="0"/>
                <a:ea typeface="Calibri" panose="020F0502020204030204" pitchFamily="34" charset="0"/>
                <a:cs typeface="Calibri" panose="020F0502020204030204" pitchFamily="34" charset="0"/>
              </a:rPr>
              <a:t>The simplest way is to make a neutral statement such as:</a:t>
            </a:r>
          </a:p>
          <a:p>
            <a:pPr lvl="0"/>
            <a:endParaRPr lang="en-AU" sz="2000" dirty="0">
              <a:latin typeface="Calibri" panose="020F0502020204030204" pitchFamily="34" charset="0"/>
              <a:ea typeface="Calibri" panose="020F0502020204030204" pitchFamily="34" charset="0"/>
              <a:cs typeface="Calibri" panose="020F0502020204030204" pitchFamily="34" charset="0"/>
            </a:endParaRPr>
          </a:p>
          <a:p>
            <a:r>
              <a:rPr lang="en-AU" sz="2000" dirty="0">
                <a:latin typeface="Calibri" panose="020F0502020204030204" pitchFamily="34" charset="0"/>
                <a:ea typeface="Calibri" panose="020F0502020204030204" pitchFamily="34" charset="0"/>
                <a:cs typeface="Calibri" panose="020F0502020204030204" pitchFamily="34" charset="0"/>
              </a:rPr>
              <a:t>‘For completeness I can talk to you about Voluntary Assisted Dying if you would like’</a:t>
            </a:r>
          </a:p>
          <a:p>
            <a:endParaRPr lang="en-AU" sz="2000" dirty="0">
              <a:latin typeface="Calibri" panose="020F0502020204030204" pitchFamily="34" charset="0"/>
              <a:ea typeface="Calibri" panose="020F0502020204030204" pitchFamily="34" charset="0"/>
              <a:cs typeface="Calibri" panose="020F0502020204030204" pitchFamily="34" charset="0"/>
            </a:endParaRPr>
          </a:p>
          <a:p>
            <a:r>
              <a:rPr lang="en-AU" sz="2000" dirty="0">
                <a:latin typeface="Calibri" panose="020F0502020204030204" pitchFamily="34" charset="0"/>
                <a:ea typeface="Calibri" panose="020F0502020204030204" pitchFamily="34" charset="0"/>
                <a:cs typeface="Calibri" panose="020F0502020204030204" pitchFamily="34" charset="0"/>
              </a:rPr>
              <a:t>This allows the person to be aware that you have information on VAD and that you are willing to speak with them about it. </a:t>
            </a:r>
            <a:endParaRPr lang="en-US" sz="2000" dirty="0">
              <a:latin typeface="Calibri" panose="020F0502020204030204" pitchFamily="34" charset="0"/>
              <a:ea typeface="Calibri" panose="020F0502020204030204" pitchFamily="34" charset="0"/>
              <a:cs typeface="Calibri" panose="020F0502020204030204" pitchFamily="34" charset="0"/>
            </a:endParaRPr>
          </a:p>
          <a:p>
            <a:r>
              <a:rPr lang="en-AU" sz="2000" dirty="0">
                <a:latin typeface="Calibri" panose="020F0502020204030204" pitchFamily="34" charset="0"/>
                <a:ea typeface="Calibri" panose="020F0502020204030204" pitchFamily="34" charset="0"/>
                <a:cs typeface="Calibri" panose="020F0502020204030204" pitchFamily="34" charset="0"/>
              </a:rPr>
              <a:t> </a:t>
            </a:r>
            <a:endParaRPr lang="en-US" sz="2000" dirty="0">
              <a:latin typeface="Calibri" panose="020F0502020204030204" pitchFamily="34" charset="0"/>
              <a:ea typeface="Calibri" panose="020F0502020204030204" pitchFamily="34" charset="0"/>
              <a:cs typeface="Calibri" panose="020F0502020204030204" pitchFamily="34" charset="0"/>
            </a:endParaRPr>
          </a:p>
          <a:p>
            <a:pPr defTabSz="914400">
              <a:lnSpc>
                <a:spcPts val="1386"/>
              </a:lnSpc>
            </a:pPr>
            <a:r>
              <a:rPr lang="en-AU" sz="2000" dirty="0">
                <a:latin typeface="Calibri" panose="020F0502020204030204" pitchFamily="34" charset="0"/>
                <a:ea typeface="Calibri" panose="020F0502020204030204" pitchFamily="34" charset="0"/>
                <a:cs typeface="Calibri" panose="020F0502020204030204" pitchFamily="34" charset="0"/>
              </a:rPr>
              <a:t>The person is then able to either take your lead or disregard it without feeling that you have made a judgement about the value of their life. </a:t>
            </a:r>
            <a:endParaRPr lang="en-US" sz="2000" dirty="0">
              <a:latin typeface="Calibri" panose="020F0502020204030204" pitchFamily="34" charset="0"/>
              <a:ea typeface="Calibri" panose="020F0502020204030204" pitchFamily="34" charset="0"/>
              <a:cs typeface="Calibri" panose="020F0502020204030204" pitchFamily="34" charset="0"/>
            </a:endParaRPr>
          </a:p>
          <a:p>
            <a:pPr marL="0" marR="0" lvl="0" indent="0" algn="l" defTabSz="914400" rtl="0" eaLnBrk="1" fontAlgn="auto" latinLnBrk="0" hangingPunct="1">
              <a:lnSpc>
                <a:spcPts val="1386"/>
              </a:lnSpc>
              <a:spcBef>
                <a:spcPts val="0"/>
              </a:spcBef>
              <a:spcAft>
                <a:spcPts val="0"/>
              </a:spcAft>
              <a:buClrTx/>
              <a:buSzTx/>
              <a:buFontTx/>
              <a:buNone/>
              <a:tabLst/>
              <a:defRPr/>
            </a:pPr>
            <a:endParaRPr kumimoji="0" lang="en-US" sz="1466" b="0" i="0" u="none" strike="noStrike" kern="1200" cap="none" spc="-43" normalizeH="0" baseline="0" noProof="0" dirty="0">
              <a:ln>
                <a:noFill/>
              </a:ln>
              <a:solidFill>
                <a:srgbClr val="FFFFFF"/>
              </a:solidFill>
              <a:effectLst/>
              <a:uLnTx/>
              <a:uFillTx/>
              <a:latin typeface="Canva Sans"/>
              <a:ea typeface="Canva Sans"/>
              <a:cs typeface="Canva Sans"/>
              <a:sym typeface="Canva Sans"/>
            </a:endParaRPr>
          </a:p>
        </p:txBody>
      </p:sp>
      <p:pic>
        <p:nvPicPr>
          <p:cNvPr id="1026" name="Picture 2">
            <a:extLst>
              <a:ext uri="{FF2B5EF4-FFF2-40B4-BE49-F238E27FC236}">
                <a16:creationId xmlns:a16="http://schemas.microsoft.com/office/drawing/2014/main" id="{4E73F656-45AE-0895-F6D5-78C5CFAB52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350" y="764646"/>
            <a:ext cx="5829300" cy="3076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Office Theme">
  <a:themeElements>
    <a:clrScheme name="Custom 1">
      <a:dk1>
        <a:srgbClr val="2E3B45"/>
      </a:dk1>
      <a:lt1>
        <a:srgbClr val="F2F3F2"/>
      </a:lt1>
      <a:dk2>
        <a:srgbClr val="373545"/>
      </a:dk2>
      <a:lt2>
        <a:srgbClr val="CEDBE6"/>
      </a:lt2>
      <a:accent1>
        <a:srgbClr val="155A60"/>
      </a:accent1>
      <a:accent2>
        <a:srgbClr val="0376A0"/>
      </a:accent2>
      <a:accent3>
        <a:srgbClr val="42261B"/>
      </a:accent3>
      <a:accent4>
        <a:srgbClr val="92661C"/>
      </a:accent4>
      <a:accent5>
        <a:srgbClr val="744234"/>
      </a:accent5>
      <a:accent6>
        <a:srgbClr val="00898C"/>
      </a:accent6>
      <a:hlink>
        <a:srgbClr val="00A1D2"/>
      </a:hlink>
      <a:folHlink>
        <a:srgbClr val="92661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D template_20May" id="{CF2B3E6F-F4AD-BA48-8A32-6176C1CA5F12}" vid="{C72BCB19-828A-8546-A960-9BC6A0BF00FC}"/>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4.xml><?xml version="1.0" encoding="utf-8"?>
<a:theme xmlns:a="http://schemas.openxmlformats.org/drawingml/2006/main" name="2_Office Theme">
  <a:themeElements>
    <a:clrScheme name="Voluntary Assist Dying">
      <a:dk1>
        <a:srgbClr val="2E3B45"/>
      </a:dk1>
      <a:lt1>
        <a:srgbClr val="F2F3F2"/>
      </a:lt1>
      <a:dk2>
        <a:srgbClr val="373545"/>
      </a:dk2>
      <a:lt2>
        <a:srgbClr val="CEDBE6"/>
      </a:lt2>
      <a:accent1>
        <a:srgbClr val="744134"/>
      </a:accent1>
      <a:accent2>
        <a:srgbClr val="2E3B45"/>
      </a:accent2>
      <a:accent3>
        <a:srgbClr val="41261B"/>
      </a:accent3>
      <a:accent4>
        <a:srgbClr val="92661C"/>
      </a:accent4>
      <a:accent5>
        <a:srgbClr val="41261B"/>
      </a:accent5>
      <a:accent6>
        <a:srgbClr val="744134"/>
      </a:accent6>
      <a:hlink>
        <a:srgbClr val="92661C"/>
      </a:hlink>
      <a:folHlink>
        <a:srgbClr val="00A1D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D template_20May" id="{CF2B3E6F-F4AD-BA48-8A32-6176C1CA5F12}" vid="{C72BCB19-828A-8546-A960-9BC6A0BF00FC}"/>
    </a:ext>
  </a:extLst>
</a:theme>
</file>

<file path=ppt/theme/theme5.xml><?xml version="1.0" encoding="utf-8"?>
<a:theme xmlns:a="http://schemas.openxmlformats.org/drawingml/2006/main" name="Custom Design">
  <a:themeElements>
    <a:clrScheme name="Darling Downs Health">
      <a:dk1>
        <a:srgbClr val="634B78"/>
      </a:dk1>
      <a:lt1>
        <a:srgbClr val="9583AB"/>
      </a:lt1>
      <a:dk2>
        <a:srgbClr val="E7816A"/>
      </a:dk2>
      <a:lt2>
        <a:srgbClr val="EDB167"/>
      </a:lt2>
      <a:accent1>
        <a:srgbClr val="679280"/>
      </a:accent1>
      <a:accent2>
        <a:srgbClr val="A3B496"/>
      </a:accent2>
      <a:accent3>
        <a:srgbClr val="7290B3"/>
      </a:accent3>
      <a:accent4>
        <a:srgbClr val="53A0AB"/>
      </a:accent4>
      <a:accent5>
        <a:srgbClr val="976082"/>
      </a:accent5>
      <a:accent6>
        <a:srgbClr val="C67995"/>
      </a:accent6>
      <a:hlink>
        <a:srgbClr val="C04F5E"/>
      </a:hlink>
      <a:folHlink>
        <a:srgbClr val="F3C2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Concluding_Slide2">
  <a:themeElements>
    <a:clrScheme name="Darling Downs Health">
      <a:dk1>
        <a:srgbClr val="634B78"/>
      </a:dk1>
      <a:lt1>
        <a:srgbClr val="9583AB"/>
      </a:lt1>
      <a:dk2>
        <a:srgbClr val="E7816A"/>
      </a:dk2>
      <a:lt2>
        <a:srgbClr val="EDB167"/>
      </a:lt2>
      <a:accent1>
        <a:srgbClr val="679280"/>
      </a:accent1>
      <a:accent2>
        <a:srgbClr val="A3B496"/>
      </a:accent2>
      <a:accent3>
        <a:srgbClr val="7290B3"/>
      </a:accent3>
      <a:accent4>
        <a:srgbClr val="53A0AB"/>
      </a:accent4>
      <a:accent5>
        <a:srgbClr val="976082"/>
      </a:accent5>
      <a:accent6>
        <a:srgbClr val="C67995"/>
      </a:accent6>
      <a:hlink>
        <a:srgbClr val="C04F5E"/>
      </a:hlink>
      <a:folHlink>
        <a:srgbClr val="F3C2A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4_Office Theme">
  <a:themeElements>
    <a:clrScheme name="Custom 1">
      <a:dk1>
        <a:srgbClr val="2E3B45"/>
      </a:dk1>
      <a:lt1>
        <a:srgbClr val="F2F3F2"/>
      </a:lt1>
      <a:dk2>
        <a:srgbClr val="373545"/>
      </a:dk2>
      <a:lt2>
        <a:srgbClr val="CEDBE6"/>
      </a:lt2>
      <a:accent1>
        <a:srgbClr val="155A60"/>
      </a:accent1>
      <a:accent2>
        <a:srgbClr val="0376A0"/>
      </a:accent2>
      <a:accent3>
        <a:srgbClr val="42261B"/>
      </a:accent3>
      <a:accent4>
        <a:srgbClr val="92661C"/>
      </a:accent4>
      <a:accent5>
        <a:srgbClr val="744234"/>
      </a:accent5>
      <a:accent6>
        <a:srgbClr val="00898C"/>
      </a:accent6>
      <a:hlink>
        <a:srgbClr val="00A1D2"/>
      </a:hlink>
      <a:folHlink>
        <a:srgbClr val="92661C"/>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D template_20May" id="{CF2B3E6F-F4AD-BA48-8A32-6176C1CA5F12}" vid="{C72BCB19-828A-8546-A960-9BC6A0BF00FC}"/>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FFF997CD70EC4E8D57F42A9D1D9458" ma:contentTypeVersion="13" ma:contentTypeDescription="Create a new document." ma:contentTypeScope="" ma:versionID="7a22569a3cfa86c46eacc49fd288a418">
  <xsd:schema xmlns:xsd="http://www.w3.org/2001/XMLSchema" xmlns:xs="http://www.w3.org/2001/XMLSchema" xmlns:p="http://schemas.microsoft.com/office/2006/metadata/properties" xmlns:ns2="80e4cb83-a8b8-4474-9846-9def654b56d4" xmlns:ns3="aacf7a36-f8b5-4e77-a319-3a31141a92ea" targetNamespace="http://schemas.microsoft.com/office/2006/metadata/properties" ma:root="true" ma:fieldsID="96b2ba89ab1c0c7d69f13d07c594942c" ns2:_="" ns3:_="">
    <xsd:import namespace="80e4cb83-a8b8-4474-9846-9def654b56d4"/>
    <xsd:import namespace="aacf7a36-f8b5-4e77-a319-3a31141a92e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0e4cb83-a8b8-4474-9846-9def654b56d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1a99e12f-6be7-4a0b-a875-b5ef68f4995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acf7a36-f8b5-4e77-a319-3a31141a92ea"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e4d5c6b9-7be5-45e3-b894-d65c27699658}" ma:internalName="TaxCatchAll" ma:showField="CatchAllData" ma:web="aacf7a36-f8b5-4e77-a319-3a31141a92e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0e4cb83-a8b8-4474-9846-9def654b56d4">
      <Terms xmlns="http://schemas.microsoft.com/office/infopath/2007/PartnerControls"/>
    </lcf76f155ced4ddcb4097134ff3c332f>
    <TaxCatchAll xmlns="aacf7a36-f8b5-4e77-a319-3a31141a92e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794011-E814-4322-9E76-278D6661F5C0}"/>
</file>

<file path=customXml/itemProps2.xml><?xml version="1.0" encoding="utf-8"?>
<ds:datastoreItem xmlns:ds="http://schemas.openxmlformats.org/officeDocument/2006/customXml" ds:itemID="{C93DD5A5-A8C3-4A61-BD2D-F4B59A0A3813}">
  <ds:schemaRefs>
    <ds:schemaRef ds:uri="ba589c94-0849-426f-a13a-714879a703a6"/>
    <ds:schemaRef ds:uri="http://purl.org/dc/elements/1.1/"/>
    <ds:schemaRef ds:uri="http://schemas.microsoft.com/office/infopath/2007/PartnerControls"/>
    <ds:schemaRef ds:uri="91e0e219-1284-42ad-bb76-27c4a3780995"/>
    <ds:schemaRef ds:uri="http://schemas.microsoft.com/office/2006/metadata/properties"/>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CABE981D-2ABD-491E-9CA8-6A857DA6C1C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VAD template_20May</Template>
  <TotalTime>2942</TotalTime>
  <Words>1331</Words>
  <Application>Microsoft Office PowerPoint</Application>
  <PresentationFormat>Widescreen</PresentationFormat>
  <Paragraphs>138</Paragraphs>
  <Slides>16</Slides>
  <Notes>10</Notes>
  <HiddenSlides>0</HiddenSlides>
  <MMClips>0</MMClips>
  <ScaleCrop>false</ScaleCrop>
  <HeadingPairs>
    <vt:vector size="6" baseType="variant">
      <vt:variant>
        <vt:lpstr>Fonts Used</vt:lpstr>
      </vt:variant>
      <vt:variant>
        <vt:i4>12</vt:i4>
      </vt:variant>
      <vt:variant>
        <vt:lpstr>Theme</vt:lpstr>
      </vt:variant>
      <vt:variant>
        <vt:i4>8</vt:i4>
      </vt:variant>
      <vt:variant>
        <vt:lpstr>Slide Titles</vt:lpstr>
      </vt:variant>
      <vt:variant>
        <vt:i4>16</vt:i4>
      </vt:variant>
    </vt:vector>
  </HeadingPairs>
  <TitlesOfParts>
    <vt:vector size="36" baseType="lpstr">
      <vt:lpstr>Aptos</vt:lpstr>
      <vt:lpstr>Aptos Display</vt:lpstr>
      <vt:lpstr>Arial</vt:lpstr>
      <vt:lpstr>Arial Black</vt:lpstr>
      <vt:lpstr>Calibri</vt:lpstr>
      <vt:lpstr>Calibri Light</vt:lpstr>
      <vt:lpstr>Canva Sans</vt:lpstr>
      <vt:lpstr>Century Schoolbook</vt:lpstr>
      <vt:lpstr>Montserrat Light</vt:lpstr>
      <vt:lpstr>Noto Sans</vt:lpstr>
      <vt:lpstr>Segoe UI</vt:lpstr>
      <vt:lpstr>Wingdings 2</vt:lpstr>
      <vt:lpstr>Office Theme</vt:lpstr>
      <vt:lpstr>1_Office Theme</vt:lpstr>
      <vt:lpstr>View</vt:lpstr>
      <vt:lpstr>2_Office Theme</vt:lpstr>
      <vt:lpstr>Custom Design</vt:lpstr>
      <vt:lpstr>1_Concluding_Slide2</vt:lpstr>
      <vt:lpstr>3_Office Theme</vt:lpstr>
      <vt:lpstr>4_Office Theme</vt:lpstr>
      <vt:lpstr>Queensland Voluntary Assisted Dying What GPs need to know</vt:lpstr>
      <vt:lpstr>I would like to show my respect by acknowledging the traditional owners of the land on which we meet and pay my respects to elders past, present and emerging I would like to extend that respect to all Aboriginal and Torres Strait Islander people in attendance today</vt:lpstr>
      <vt:lpstr>PowerPoint Presentation</vt:lpstr>
      <vt:lpstr>What is Voluntary Assisted Dying? </vt:lpstr>
      <vt:lpstr>PowerPoint Presentation</vt:lpstr>
      <vt:lpstr>Why should I learn about Voluntary assisted dying as a GP? </vt:lpstr>
      <vt:lpstr>PowerPoint Presentation</vt:lpstr>
      <vt:lpstr>IDENTIFYING THE RIGHT TIME TO TALK ABOUT VAD</vt:lpstr>
      <vt:lpstr>PowerPoint Presentation</vt:lpstr>
      <vt:lpstr>Responding to first requests: Process for medical practitioners</vt:lpstr>
      <vt:lpstr>Registered health practitioner obligations</vt:lpstr>
      <vt:lpstr>PowerPoint Presentation</vt:lpstr>
      <vt:lpstr>VAD TRAINING AND EDUCATION</vt:lpstr>
      <vt:lpstr> TO BECOME AN AUTHORISED PRACTITIONER</vt:lpstr>
      <vt:lpstr>HOW TO REFER TO VAD</vt:lpstr>
      <vt:lpstr>DDHHS VAD Service DDHHS-VAD@health.qld.gov.au​ Ph: 0799 797 056   QVAD Support and Pharmacy and Service​ Qvadsupport@health.qld.gov.au​ Ph: 1800 431 371   Visit the Queensland Health website​ www.health.qld.gov.au/clinical-practice/guidelines-procedures/voluntary-assisted-dying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Maree Kalkaus</dc:creator>
  <cp:lastModifiedBy>Karen MacKellar</cp:lastModifiedBy>
  <cp:revision>84</cp:revision>
  <cp:lastPrinted>2025-07-21T23:28:28Z</cp:lastPrinted>
  <dcterms:created xsi:type="dcterms:W3CDTF">2022-05-20T06:13:14Z</dcterms:created>
  <dcterms:modified xsi:type="dcterms:W3CDTF">2025-07-21T23:44:16Z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0x010100E6FFF997CD70EC4E8D57F42A9D1D9458</vt:lpwstr>
  </property>
</Properties>
</file>