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44"/>
  </p:notesMasterIdLst>
  <p:sldIdLst>
    <p:sldId id="661" r:id="rId5"/>
    <p:sldId id="662" r:id="rId6"/>
    <p:sldId id="663" r:id="rId7"/>
    <p:sldId id="689" r:id="rId8"/>
    <p:sldId id="664" r:id="rId9"/>
    <p:sldId id="665" r:id="rId10"/>
    <p:sldId id="666" r:id="rId11"/>
    <p:sldId id="667" r:id="rId12"/>
    <p:sldId id="668" r:id="rId13"/>
    <p:sldId id="669" r:id="rId14"/>
    <p:sldId id="670" r:id="rId15"/>
    <p:sldId id="671" r:id="rId16"/>
    <p:sldId id="688" r:id="rId17"/>
    <p:sldId id="672" r:id="rId18"/>
    <p:sldId id="256" r:id="rId19"/>
    <p:sldId id="257" r:id="rId20"/>
    <p:sldId id="259" r:id="rId21"/>
    <p:sldId id="271" r:id="rId22"/>
    <p:sldId id="679" r:id="rId23"/>
    <p:sldId id="683" r:id="rId24"/>
    <p:sldId id="678" r:id="rId25"/>
    <p:sldId id="272" r:id="rId26"/>
    <p:sldId id="680" r:id="rId27"/>
    <p:sldId id="676" r:id="rId28"/>
    <p:sldId id="681" r:id="rId29"/>
    <p:sldId id="682" r:id="rId30"/>
    <p:sldId id="687" r:id="rId31"/>
    <p:sldId id="677" r:id="rId32"/>
    <p:sldId id="264" r:id="rId33"/>
    <p:sldId id="261" r:id="rId34"/>
    <p:sldId id="263" r:id="rId35"/>
    <p:sldId id="657" r:id="rId36"/>
    <p:sldId id="675" r:id="rId37"/>
    <p:sldId id="660" r:id="rId38"/>
    <p:sldId id="262" r:id="rId39"/>
    <p:sldId id="273" r:id="rId40"/>
    <p:sldId id="684" r:id="rId41"/>
    <p:sldId id="685" r:id="rId42"/>
    <p:sldId id="6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0F7D2-5050-4C79-AC88-986393903A72}" v="45" dt="2025-07-31T21:07:35.665"/>
    <p1510:client id="{F0180AC4-1424-9FD8-3039-29BA8695AA58}" v="5" dt="2025-07-31T11:21:23.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3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up Ghoshal" userId="S::arup.ghoshal@health.qld.gov.au::3daebc6b-dfd5-4fc5-b89f-1ab37de1672c" providerId="AD" clId="Web-{F0180AC4-1424-9FD8-3039-29BA8695AA58}"/>
    <pc:docChg chg="modSld">
      <pc:chgData name="Arup Ghoshal" userId="S::arup.ghoshal@health.qld.gov.au::3daebc6b-dfd5-4fc5-b89f-1ab37de1672c" providerId="AD" clId="Web-{F0180AC4-1424-9FD8-3039-29BA8695AA58}" dt="2025-07-31T11:28:52.990" v="39" actId="20577"/>
      <pc:docMkLst>
        <pc:docMk/>
      </pc:docMkLst>
      <pc:sldChg chg="modSp">
        <pc:chgData name="Arup Ghoshal" userId="S::arup.ghoshal@health.qld.gov.au::3daebc6b-dfd5-4fc5-b89f-1ab37de1672c" providerId="AD" clId="Web-{F0180AC4-1424-9FD8-3039-29BA8695AA58}" dt="2025-07-31T11:28:52.990" v="39" actId="20577"/>
        <pc:sldMkLst>
          <pc:docMk/>
          <pc:sldMk cId="837432861" sldId="273"/>
        </pc:sldMkLst>
        <pc:graphicFrameChg chg="modGraphic">
          <ac:chgData name="Arup Ghoshal" userId="S::arup.ghoshal@health.qld.gov.au::3daebc6b-dfd5-4fc5-b89f-1ab37de1672c" providerId="AD" clId="Web-{F0180AC4-1424-9FD8-3039-29BA8695AA58}" dt="2025-07-31T11:28:52.990" v="39" actId="20577"/>
          <ac:graphicFrameMkLst>
            <pc:docMk/>
            <pc:sldMk cId="837432861" sldId="273"/>
            <ac:graphicFrameMk id="15" creationId="{07937658-8257-398C-46E0-121B96818387}"/>
          </ac:graphicFrameMkLst>
        </pc:graphicFrameChg>
      </pc:sldChg>
      <pc:sldChg chg="modSp">
        <pc:chgData name="Arup Ghoshal" userId="S::arup.ghoshal@health.qld.gov.au::3daebc6b-dfd5-4fc5-b89f-1ab37de1672c" providerId="AD" clId="Web-{F0180AC4-1424-9FD8-3039-29BA8695AA58}" dt="2025-07-31T11:21:23.137" v="5" actId="20577"/>
        <pc:sldMkLst>
          <pc:docMk/>
          <pc:sldMk cId="1430878145" sldId="657"/>
        </pc:sldMkLst>
        <pc:spChg chg="mod">
          <ac:chgData name="Arup Ghoshal" userId="S::arup.ghoshal@health.qld.gov.au::3daebc6b-dfd5-4fc5-b89f-1ab37de1672c" providerId="AD" clId="Web-{F0180AC4-1424-9FD8-3039-29BA8695AA58}" dt="2025-07-31T11:21:23.137" v="5" actId="20577"/>
          <ac:spMkLst>
            <pc:docMk/>
            <pc:sldMk cId="1430878145" sldId="657"/>
            <ac:spMk id="3" creationId="{832A4B3E-A1E1-5E28-7902-5C07EE2EEF92}"/>
          </ac:spMkLst>
        </pc:spChg>
      </pc:sldChg>
      <pc:sldChg chg="modSp">
        <pc:chgData name="Arup Ghoshal" userId="S::arup.ghoshal@health.qld.gov.au::3daebc6b-dfd5-4fc5-b89f-1ab37de1672c" providerId="AD" clId="Web-{F0180AC4-1424-9FD8-3039-29BA8695AA58}" dt="2025-07-31T11:18:55.071" v="1" actId="1076"/>
        <pc:sldMkLst>
          <pc:docMk/>
          <pc:sldMk cId="1592477207" sldId="677"/>
        </pc:sldMkLst>
        <pc:spChg chg="mod">
          <ac:chgData name="Arup Ghoshal" userId="S::arup.ghoshal@health.qld.gov.au::3daebc6b-dfd5-4fc5-b89f-1ab37de1672c" providerId="AD" clId="Web-{F0180AC4-1424-9FD8-3039-29BA8695AA58}" dt="2025-07-31T11:18:55.071" v="1" actId="1076"/>
          <ac:spMkLst>
            <pc:docMk/>
            <pc:sldMk cId="1592477207" sldId="677"/>
            <ac:spMk id="2" creationId="{0EDEBFCA-C1D1-4303-EF80-7C662B725472}"/>
          </ac:spMkLst>
        </pc:spChg>
      </pc:sldChg>
    </pc:docChg>
  </pc:docChgLst>
  <pc:docChgLst>
    <pc:chgData name="Arup Ghoshal" userId="S::arup.ghoshal@health.qld.gov.au::3daebc6b-dfd5-4fc5-b89f-1ab37de1672c" providerId="AD" clId="Web-{2C44D86C-A357-5AAF-76E9-221E5A6628C1}"/>
    <pc:docChg chg="addSld delSld sldOrd">
      <pc:chgData name="Arup Ghoshal" userId="S::arup.ghoshal@health.qld.gov.au::3daebc6b-dfd5-4fc5-b89f-1ab37de1672c" providerId="AD" clId="Web-{2C44D86C-A357-5AAF-76E9-221E5A6628C1}" dt="2025-07-29T08:47:37.480" v="13"/>
      <pc:docMkLst>
        <pc:docMk/>
      </pc:docMkLst>
      <pc:sldChg chg="del">
        <pc:chgData name="Arup Ghoshal" userId="S::arup.ghoshal@health.qld.gov.au::3daebc6b-dfd5-4fc5-b89f-1ab37de1672c" providerId="AD" clId="Web-{2C44D86C-A357-5AAF-76E9-221E5A6628C1}" dt="2025-07-29T08:47:37.480" v="13"/>
        <pc:sldMkLst>
          <pc:docMk/>
          <pc:sldMk cId="3464941875" sldId="274"/>
        </pc:sldMkLst>
      </pc:sldChg>
      <pc:sldChg chg="add ord">
        <pc:chgData name="Arup Ghoshal" userId="S::arup.ghoshal@health.qld.gov.au::3daebc6b-dfd5-4fc5-b89f-1ab37de1672c" providerId="AD" clId="Web-{2C44D86C-A357-5AAF-76E9-221E5A6628C1}" dt="2025-07-29T08:33:09.980" v="1"/>
        <pc:sldMkLst>
          <pc:docMk/>
          <pc:sldMk cId="3508006892" sldId="661"/>
        </pc:sldMkLst>
      </pc:sldChg>
      <pc:sldChg chg="add">
        <pc:chgData name="Arup Ghoshal" userId="S::arup.ghoshal@health.qld.gov.au::3daebc6b-dfd5-4fc5-b89f-1ab37de1672c" providerId="AD" clId="Web-{2C44D86C-A357-5AAF-76E9-221E5A6628C1}" dt="2025-07-29T08:34:23.811" v="2"/>
        <pc:sldMkLst>
          <pc:docMk/>
          <pc:sldMk cId="2086844299" sldId="662"/>
        </pc:sldMkLst>
      </pc:sldChg>
      <pc:sldChg chg="add">
        <pc:chgData name="Arup Ghoshal" userId="S::arup.ghoshal@health.qld.gov.au::3daebc6b-dfd5-4fc5-b89f-1ab37de1672c" providerId="AD" clId="Web-{2C44D86C-A357-5AAF-76E9-221E5A6628C1}" dt="2025-07-29T08:35:14.172" v="3"/>
        <pc:sldMkLst>
          <pc:docMk/>
          <pc:sldMk cId="4288948175" sldId="663"/>
        </pc:sldMkLst>
      </pc:sldChg>
      <pc:sldChg chg="add">
        <pc:chgData name="Arup Ghoshal" userId="S::arup.ghoshal@health.qld.gov.au::3daebc6b-dfd5-4fc5-b89f-1ab37de1672c" providerId="AD" clId="Web-{2C44D86C-A357-5AAF-76E9-221E5A6628C1}" dt="2025-07-29T08:35:28.829" v="4"/>
        <pc:sldMkLst>
          <pc:docMk/>
          <pc:sldMk cId="3486019133" sldId="664"/>
        </pc:sldMkLst>
      </pc:sldChg>
      <pc:sldChg chg="add">
        <pc:chgData name="Arup Ghoshal" userId="S::arup.ghoshal@health.qld.gov.au::3daebc6b-dfd5-4fc5-b89f-1ab37de1672c" providerId="AD" clId="Web-{2C44D86C-A357-5AAF-76E9-221E5A6628C1}" dt="2025-07-29T08:36:17.534" v="5"/>
        <pc:sldMkLst>
          <pc:docMk/>
          <pc:sldMk cId="3191026273" sldId="665"/>
        </pc:sldMkLst>
      </pc:sldChg>
      <pc:sldChg chg="add">
        <pc:chgData name="Arup Ghoshal" userId="S::arup.ghoshal@health.qld.gov.au::3daebc6b-dfd5-4fc5-b89f-1ab37de1672c" providerId="AD" clId="Web-{2C44D86C-A357-5AAF-76E9-221E5A6628C1}" dt="2025-07-29T08:37:30.990" v="6"/>
        <pc:sldMkLst>
          <pc:docMk/>
          <pc:sldMk cId="2627350963" sldId="666"/>
        </pc:sldMkLst>
      </pc:sldChg>
      <pc:sldChg chg="add">
        <pc:chgData name="Arup Ghoshal" userId="S::arup.ghoshal@health.qld.gov.au::3daebc6b-dfd5-4fc5-b89f-1ab37de1672c" providerId="AD" clId="Web-{2C44D86C-A357-5AAF-76E9-221E5A6628C1}" dt="2025-07-29T08:37:49.350" v="7"/>
        <pc:sldMkLst>
          <pc:docMk/>
          <pc:sldMk cId="1630513281" sldId="667"/>
        </pc:sldMkLst>
      </pc:sldChg>
      <pc:sldChg chg="add">
        <pc:chgData name="Arup Ghoshal" userId="S::arup.ghoshal@health.qld.gov.au::3daebc6b-dfd5-4fc5-b89f-1ab37de1672c" providerId="AD" clId="Web-{2C44D86C-A357-5AAF-76E9-221E5A6628C1}" dt="2025-07-29T08:43:35.846" v="8"/>
        <pc:sldMkLst>
          <pc:docMk/>
          <pc:sldMk cId="222243331" sldId="668"/>
        </pc:sldMkLst>
      </pc:sldChg>
      <pc:sldChg chg="add">
        <pc:chgData name="Arup Ghoshal" userId="S::arup.ghoshal@health.qld.gov.au::3daebc6b-dfd5-4fc5-b89f-1ab37de1672c" providerId="AD" clId="Web-{2C44D86C-A357-5AAF-76E9-221E5A6628C1}" dt="2025-07-29T08:43:57.003" v="9"/>
        <pc:sldMkLst>
          <pc:docMk/>
          <pc:sldMk cId="840112447" sldId="669"/>
        </pc:sldMkLst>
      </pc:sldChg>
      <pc:sldChg chg="add">
        <pc:chgData name="Arup Ghoshal" userId="S::arup.ghoshal@health.qld.gov.au::3daebc6b-dfd5-4fc5-b89f-1ab37de1672c" providerId="AD" clId="Web-{2C44D86C-A357-5AAF-76E9-221E5A6628C1}" dt="2025-07-29T08:44:28.395" v="10"/>
        <pc:sldMkLst>
          <pc:docMk/>
          <pc:sldMk cId="4144784949" sldId="670"/>
        </pc:sldMkLst>
      </pc:sldChg>
      <pc:sldChg chg="add">
        <pc:chgData name="Arup Ghoshal" userId="S::arup.ghoshal@health.qld.gov.au::3daebc6b-dfd5-4fc5-b89f-1ab37de1672c" providerId="AD" clId="Web-{2C44D86C-A357-5AAF-76E9-221E5A6628C1}" dt="2025-07-29T08:44:44.240" v="11"/>
        <pc:sldMkLst>
          <pc:docMk/>
          <pc:sldMk cId="1182165958" sldId="671"/>
        </pc:sldMkLst>
      </pc:sldChg>
      <pc:sldChg chg="add">
        <pc:chgData name="Arup Ghoshal" userId="S::arup.ghoshal@health.qld.gov.au::3daebc6b-dfd5-4fc5-b89f-1ab37de1672c" providerId="AD" clId="Web-{2C44D86C-A357-5AAF-76E9-221E5A6628C1}" dt="2025-07-29T08:45:28.163" v="12"/>
        <pc:sldMkLst>
          <pc:docMk/>
          <pc:sldMk cId="118328615" sldId="672"/>
        </pc:sldMkLst>
      </pc:sldChg>
    </pc:docChg>
  </pc:docChgLst>
  <pc:docChgLst>
    <pc:chgData name="Arup Ghoshal" userId="S::arup.ghoshal@health.qld.gov.au::3daebc6b-dfd5-4fc5-b89f-1ab37de1672c" providerId="AD" clId="Web-{A9BAE288-D9F0-343D-AD61-4B046F9B46C0}"/>
    <pc:docChg chg="mod addSld delSld modSld sldOrd addMainMaster delMainMaster modMainMaster setSldSz">
      <pc:chgData name="Arup Ghoshal" userId="S::arup.ghoshal@health.qld.gov.au::3daebc6b-dfd5-4fc5-b89f-1ab37de1672c" providerId="AD" clId="Web-{A9BAE288-D9F0-343D-AD61-4B046F9B46C0}" dt="2025-07-29T20:39:04.049" v="627" actId="20577"/>
      <pc:docMkLst>
        <pc:docMk/>
      </pc:docMkLst>
      <pc:sldChg chg="delSp modSp mod setBg modClrScheme chgLayout">
        <pc:chgData name="Arup Ghoshal" userId="S::arup.ghoshal@health.qld.gov.au::3daebc6b-dfd5-4fc5-b89f-1ab37de1672c" providerId="AD" clId="Web-{A9BAE288-D9F0-343D-AD61-4B046F9B46C0}" dt="2025-07-29T11:17:37.153" v="103"/>
        <pc:sldMkLst>
          <pc:docMk/>
          <pc:sldMk cId="96753807" sldId="256"/>
        </pc:sldMkLst>
        <pc:spChg chg="mod ord">
          <ac:chgData name="Arup Ghoshal" userId="S::arup.ghoshal@health.qld.gov.au::3daebc6b-dfd5-4fc5-b89f-1ab37de1672c" providerId="AD" clId="Web-{A9BAE288-D9F0-343D-AD61-4B046F9B46C0}" dt="2025-07-29T11:17:37.153" v="103"/>
          <ac:spMkLst>
            <pc:docMk/>
            <pc:sldMk cId="96753807" sldId="256"/>
            <ac:spMk id="2" creationId="{0C813BF6-1F58-12A5-2818-0562E136C8EA}"/>
          </ac:spMkLst>
        </pc:spChg>
        <pc:spChg chg="mod ord">
          <ac:chgData name="Arup Ghoshal" userId="S::arup.ghoshal@health.qld.gov.au::3daebc6b-dfd5-4fc5-b89f-1ab37de1672c" providerId="AD" clId="Web-{A9BAE288-D9F0-343D-AD61-4B046F9B46C0}" dt="2025-07-29T11:17:37.153" v="103"/>
          <ac:spMkLst>
            <pc:docMk/>
            <pc:sldMk cId="96753807" sldId="256"/>
            <ac:spMk id="3" creationId="{F0DDDE19-CC73-B0C4-2AB1-2BFD9B69A067}"/>
          </ac:spMkLst>
        </pc:spChg>
      </pc:sldChg>
      <pc:sldChg chg="addSp delSp modSp mod modTransition setBg modClrScheme chgLayout">
        <pc:chgData name="Arup Ghoshal" userId="S::arup.ghoshal@health.qld.gov.au::3daebc6b-dfd5-4fc5-b89f-1ab37de1672c" providerId="AD" clId="Web-{A9BAE288-D9F0-343D-AD61-4B046F9B46C0}" dt="2025-07-29T12:22:16.600" v="408"/>
        <pc:sldMkLst>
          <pc:docMk/>
          <pc:sldMk cId="476151130" sldId="257"/>
        </pc:sldMkLst>
        <pc:spChg chg="mod ord">
          <ac:chgData name="Arup Ghoshal" userId="S::arup.ghoshal@health.qld.gov.au::3daebc6b-dfd5-4fc5-b89f-1ab37de1672c" providerId="AD" clId="Web-{A9BAE288-D9F0-343D-AD61-4B046F9B46C0}" dt="2025-07-29T12:22:16.600" v="408"/>
          <ac:spMkLst>
            <pc:docMk/>
            <pc:sldMk cId="476151130" sldId="257"/>
            <ac:spMk id="2" creationId="{A9B90A68-43B6-E2E8-3B98-933C8DDA2495}"/>
          </ac:spMkLst>
        </pc:spChg>
        <pc:graphicFrameChg chg="mod ord modGraphic">
          <ac:chgData name="Arup Ghoshal" userId="S::arup.ghoshal@health.qld.gov.au::3daebc6b-dfd5-4fc5-b89f-1ab37de1672c" providerId="AD" clId="Web-{A9BAE288-D9F0-343D-AD61-4B046F9B46C0}" dt="2025-07-29T12:22:16.600" v="408"/>
          <ac:graphicFrameMkLst>
            <pc:docMk/>
            <pc:sldMk cId="476151130" sldId="257"/>
            <ac:graphicFrameMk id="30" creationId="{221FB373-6B84-B20F-0BC1-F7B9B7F24B03}"/>
          </ac:graphicFrameMkLst>
        </pc:graphicFrameChg>
      </pc:sldChg>
      <pc:sldChg chg="delSp modSp mod setBg modClrScheme chgLayout">
        <pc:chgData name="Arup Ghoshal" userId="S::arup.ghoshal@health.qld.gov.au::3daebc6b-dfd5-4fc5-b89f-1ab37de1672c" providerId="AD" clId="Web-{A9BAE288-D9F0-343D-AD61-4B046F9B46C0}" dt="2025-07-29T11:17:37.153" v="103"/>
        <pc:sldMkLst>
          <pc:docMk/>
          <pc:sldMk cId="809757957" sldId="258"/>
        </pc:sldMkLst>
      </pc:sldChg>
      <pc:sldChg chg="addSp delSp modSp mod modTransition setBg modClrScheme chgLayout">
        <pc:chgData name="Arup Ghoshal" userId="S::arup.ghoshal@health.qld.gov.au::3daebc6b-dfd5-4fc5-b89f-1ab37de1672c" providerId="AD" clId="Web-{A9BAE288-D9F0-343D-AD61-4B046F9B46C0}" dt="2025-07-29T12:24:34.710" v="419"/>
        <pc:sldMkLst>
          <pc:docMk/>
          <pc:sldMk cId="3813875166" sldId="259"/>
        </pc:sldMkLst>
        <pc:spChg chg="mod ord">
          <ac:chgData name="Arup Ghoshal" userId="S::arup.ghoshal@health.qld.gov.au::3daebc6b-dfd5-4fc5-b89f-1ab37de1672c" providerId="AD" clId="Web-{A9BAE288-D9F0-343D-AD61-4B046F9B46C0}" dt="2025-07-29T12:24:34.695" v="418"/>
          <ac:spMkLst>
            <pc:docMk/>
            <pc:sldMk cId="3813875166" sldId="259"/>
            <ac:spMk id="2" creationId="{FEC01FFD-6D93-31EA-A7F8-02193DE1679B}"/>
          </ac:spMkLst>
        </pc:spChg>
        <pc:spChg chg="mod ord">
          <ac:chgData name="Arup Ghoshal" userId="S::arup.ghoshal@health.qld.gov.au::3daebc6b-dfd5-4fc5-b89f-1ab37de1672c" providerId="AD" clId="Web-{A9BAE288-D9F0-343D-AD61-4B046F9B46C0}" dt="2025-07-29T12:24:34.695" v="418"/>
          <ac:spMkLst>
            <pc:docMk/>
            <pc:sldMk cId="3813875166" sldId="259"/>
            <ac:spMk id="3" creationId="{27169EB1-B19D-7F44-58B9-1FC47BA32776}"/>
          </ac:spMkLst>
        </pc:spChg>
        <pc:spChg chg="add">
          <ac:chgData name="Arup Ghoshal" userId="S::arup.ghoshal@health.qld.gov.au::3daebc6b-dfd5-4fc5-b89f-1ab37de1672c" providerId="AD" clId="Web-{A9BAE288-D9F0-343D-AD61-4B046F9B46C0}" dt="2025-07-29T12:24:34.710" v="419"/>
          <ac:spMkLst>
            <pc:docMk/>
            <pc:sldMk cId="3813875166" sldId="259"/>
            <ac:spMk id="38" creationId="{907EF6B7-1338-4443-8C46-6A318D952DFD}"/>
          </ac:spMkLst>
        </pc:spChg>
        <pc:spChg chg="add">
          <ac:chgData name="Arup Ghoshal" userId="S::arup.ghoshal@health.qld.gov.au::3daebc6b-dfd5-4fc5-b89f-1ab37de1672c" providerId="AD" clId="Web-{A9BAE288-D9F0-343D-AD61-4B046F9B46C0}" dt="2025-07-29T12:24:34.710" v="419"/>
          <ac:spMkLst>
            <pc:docMk/>
            <pc:sldMk cId="3813875166" sldId="259"/>
            <ac:spMk id="39" creationId="{DAAE4CDD-124C-4DCF-9584-B6033B545DD5}"/>
          </ac:spMkLst>
        </pc:spChg>
        <pc:spChg chg="add">
          <ac:chgData name="Arup Ghoshal" userId="S::arup.ghoshal@health.qld.gov.au::3daebc6b-dfd5-4fc5-b89f-1ab37de1672c" providerId="AD" clId="Web-{A9BAE288-D9F0-343D-AD61-4B046F9B46C0}" dt="2025-07-29T12:24:34.710" v="419"/>
          <ac:spMkLst>
            <pc:docMk/>
            <pc:sldMk cId="3813875166" sldId="259"/>
            <ac:spMk id="40" creationId="{081E4A58-353D-44AE-B2FC-2A74E2E400F7}"/>
          </ac:spMkLst>
        </pc:spChg>
      </pc:sldChg>
      <pc:sldChg chg="addSp delSp modSp mod setBg modClrScheme modShow chgLayout">
        <pc:chgData name="Arup Ghoshal" userId="S::arup.ghoshal@health.qld.gov.au::3daebc6b-dfd5-4fc5-b89f-1ab37de1672c" providerId="AD" clId="Web-{A9BAE288-D9F0-343D-AD61-4B046F9B46C0}" dt="2025-07-29T11:17:37.153" v="103"/>
        <pc:sldMkLst>
          <pc:docMk/>
          <pc:sldMk cId="231830631" sldId="260"/>
        </pc:sldMkLst>
      </pc:sldChg>
      <pc:sldChg chg="addSp delSp modSp mod modClrScheme chgLayout">
        <pc:chgData name="Arup Ghoshal" userId="S::arup.ghoshal@health.qld.gov.au::3daebc6b-dfd5-4fc5-b89f-1ab37de1672c" providerId="AD" clId="Web-{A9BAE288-D9F0-343D-AD61-4B046F9B46C0}" dt="2025-07-29T12:02:50.543" v="135"/>
        <pc:sldMkLst>
          <pc:docMk/>
          <pc:sldMk cId="3207224279" sldId="261"/>
        </pc:sldMkLst>
        <pc:spChg chg="mod ord">
          <ac:chgData name="Arup Ghoshal" userId="S::arup.ghoshal@health.qld.gov.au::3daebc6b-dfd5-4fc5-b89f-1ab37de1672c" providerId="AD" clId="Web-{A9BAE288-D9F0-343D-AD61-4B046F9B46C0}" dt="2025-07-29T12:02:50.543" v="135"/>
          <ac:spMkLst>
            <pc:docMk/>
            <pc:sldMk cId="3207224279" sldId="261"/>
            <ac:spMk id="2" creationId="{C9CD42FE-A294-6BB1-5C59-92B57073276F}"/>
          </ac:spMkLst>
        </pc:spChg>
        <pc:spChg chg="add">
          <ac:chgData name="Arup Ghoshal" userId="S::arup.ghoshal@health.qld.gov.au::3daebc6b-dfd5-4fc5-b89f-1ab37de1672c" providerId="AD" clId="Web-{A9BAE288-D9F0-343D-AD61-4B046F9B46C0}" dt="2025-07-29T12:02:50.543" v="135"/>
          <ac:spMkLst>
            <pc:docMk/>
            <pc:sldMk cId="3207224279" sldId="261"/>
            <ac:spMk id="16" creationId="{9DBC8166-481C-4473-95F5-9A5B9073B7F1}"/>
          </ac:spMkLst>
        </pc:spChg>
        <pc:spChg chg="add">
          <ac:chgData name="Arup Ghoshal" userId="S::arup.ghoshal@health.qld.gov.au::3daebc6b-dfd5-4fc5-b89f-1ab37de1672c" providerId="AD" clId="Web-{A9BAE288-D9F0-343D-AD61-4B046F9B46C0}" dt="2025-07-29T12:02:50.543" v="135"/>
          <ac:spMkLst>
            <pc:docMk/>
            <pc:sldMk cId="3207224279" sldId="261"/>
            <ac:spMk id="18" creationId="{A5A5CE6E-90AF-4D43-A014-1F9EC83EB93D}"/>
          </ac:spMkLst>
        </pc:spChg>
        <pc:graphicFrameChg chg="add">
          <ac:chgData name="Arup Ghoshal" userId="S::arup.ghoshal@health.qld.gov.au::3daebc6b-dfd5-4fc5-b89f-1ab37de1672c" providerId="AD" clId="Web-{A9BAE288-D9F0-343D-AD61-4B046F9B46C0}" dt="2025-07-29T12:02:50.543" v="135"/>
          <ac:graphicFrameMkLst>
            <pc:docMk/>
            <pc:sldMk cId="3207224279" sldId="261"/>
            <ac:graphicFrameMk id="12" creationId="{35DD179F-62D6-AD8A-FE66-775B6FE14A97}"/>
          </ac:graphicFrameMkLst>
        </pc:graphicFrameChg>
      </pc:sldChg>
      <pc:sldChg chg="addSp delSp modSp mod modClrScheme chgLayout">
        <pc:chgData name="Arup Ghoshal" userId="S::arup.ghoshal@health.qld.gov.au::3daebc6b-dfd5-4fc5-b89f-1ab37de1672c" providerId="AD" clId="Web-{A9BAE288-D9F0-343D-AD61-4B046F9B46C0}" dt="2025-07-29T20:39:04.049" v="627" actId="20577"/>
        <pc:sldMkLst>
          <pc:docMk/>
          <pc:sldMk cId="4159016057" sldId="262"/>
        </pc:sldMkLst>
        <pc:spChg chg="mod ord">
          <ac:chgData name="Arup Ghoshal" userId="S::arup.ghoshal@health.qld.gov.au::3daebc6b-dfd5-4fc5-b89f-1ab37de1672c" providerId="AD" clId="Web-{A9BAE288-D9F0-343D-AD61-4B046F9B46C0}" dt="2025-07-29T12:04:56.919" v="140"/>
          <ac:spMkLst>
            <pc:docMk/>
            <pc:sldMk cId="4159016057" sldId="262"/>
            <ac:spMk id="2" creationId="{BF1E632F-E579-532A-CBAB-F86D1D43E823}"/>
          </ac:spMkLst>
        </pc:spChg>
        <pc:spChg chg="mod ord">
          <ac:chgData name="Arup Ghoshal" userId="S::arup.ghoshal@health.qld.gov.au::3daebc6b-dfd5-4fc5-b89f-1ab37de1672c" providerId="AD" clId="Web-{A9BAE288-D9F0-343D-AD61-4B046F9B46C0}" dt="2025-07-29T20:39:04.049" v="627" actId="20577"/>
          <ac:spMkLst>
            <pc:docMk/>
            <pc:sldMk cId="4159016057" sldId="262"/>
            <ac:spMk id="3" creationId="{B89A05B0-7950-CAED-F45E-1C53B5EB982F}"/>
          </ac:spMkLst>
        </pc:spChg>
        <pc:spChg chg="add">
          <ac:chgData name="Arup Ghoshal" userId="S::arup.ghoshal@health.qld.gov.au::3daebc6b-dfd5-4fc5-b89f-1ab37de1672c" providerId="AD" clId="Web-{A9BAE288-D9F0-343D-AD61-4B046F9B46C0}" dt="2025-07-29T12:04:56.919" v="140"/>
          <ac:spMkLst>
            <pc:docMk/>
            <pc:sldMk cId="4159016057" sldId="262"/>
            <ac:spMk id="20" creationId="{C2554CA6-288E-4202-BC52-2E5A8F0C0AED}"/>
          </ac:spMkLst>
        </pc:spChg>
        <pc:spChg chg="add">
          <ac:chgData name="Arup Ghoshal" userId="S::arup.ghoshal@health.qld.gov.au::3daebc6b-dfd5-4fc5-b89f-1ab37de1672c" providerId="AD" clId="Web-{A9BAE288-D9F0-343D-AD61-4B046F9B46C0}" dt="2025-07-29T12:04:56.919" v="140"/>
          <ac:spMkLst>
            <pc:docMk/>
            <pc:sldMk cId="4159016057" sldId="262"/>
            <ac:spMk id="22" creationId="{B10BB131-AC8E-4A8E-A5D1-36260F720C3B}"/>
          </ac:spMkLst>
        </pc:spChg>
        <pc:spChg chg="add">
          <ac:chgData name="Arup Ghoshal" userId="S::arup.ghoshal@health.qld.gov.au::3daebc6b-dfd5-4fc5-b89f-1ab37de1672c" providerId="AD" clId="Web-{A9BAE288-D9F0-343D-AD61-4B046F9B46C0}" dt="2025-07-29T12:04:56.919" v="140"/>
          <ac:spMkLst>
            <pc:docMk/>
            <pc:sldMk cId="4159016057" sldId="262"/>
            <ac:spMk id="24" creationId="{5B7778FC-632E-4DCA-A7CB-0D7731CCF970}"/>
          </ac:spMkLst>
        </pc:spChg>
        <pc:spChg chg="add">
          <ac:chgData name="Arup Ghoshal" userId="S::arup.ghoshal@health.qld.gov.au::3daebc6b-dfd5-4fc5-b89f-1ab37de1672c" providerId="AD" clId="Web-{A9BAE288-D9F0-343D-AD61-4B046F9B46C0}" dt="2025-07-29T12:04:56.919" v="140"/>
          <ac:spMkLst>
            <pc:docMk/>
            <pc:sldMk cId="4159016057" sldId="262"/>
            <ac:spMk id="26" creationId="{FA23A907-97FB-4A8F-880A-DD77401C4296}"/>
          </ac:spMkLst>
        </pc:spChg>
      </pc:sldChg>
      <pc:sldChg chg="addSp delSp modSp mod modClrScheme chgLayout">
        <pc:chgData name="Arup Ghoshal" userId="S::arup.ghoshal@health.qld.gov.au::3daebc6b-dfd5-4fc5-b89f-1ab37de1672c" providerId="AD" clId="Web-{A9BAE288-D9F0-343D-AD61-4B046F9B46C0}" dt="2025-07-29T12:02:32.105" v="134"/>
        <pc:sldMkLst>
          <pc:docMk/>
          <pc:sldMk cId="2170931838" sldId="263"/>
        </pc:sldMkLst>
        <pc:spChg chg="mod ord">
          <ac:chgData name="Arup Ghoshal" userId="S::arup.ghoshal@health.qld.gov.au::3daebc6b-dfd5-4fc5-b89f-1ab37de1672c" providerId="AD" clId="Web-{A9BAE288-D9F0-343D-AD61-4B046F9B46C0}" dt="2025-07-29T12:02:32.105" v="134"/>
          <ac:spMkLst>
            <pc:docMk/>
            <pc:sldMk cId="2170931838" sldId="263"/>
            <ac:spMk id="2" creationId="{C8A5E9CB-2B43-FA19-5D12-8E8585E47D44}"/>
          </ac:spMkLst>
        </pc:spChg>
        <pc:spChg chg="mod ord">
          <ac:chgData name="Arup Ghoshal" userId="S::arup.ghoshal@health.qld.gov.au::3daebc6b-dfd5-4fc5-b89f-1ab37de1672c" providerId="AD" clId="Web-{A9BAE288-D9F0-343D-AD61-4B046F9B46C0}" dt="2025-07-29T12:02:32.105" v="134"/>
          <ac:spMkLst>
            <pc:docMk/>
            <pc:sldMk cId="2170931838" sldId="263"/>
            <ac:spMk id="19" creationId="{92C803A8-647A-D11A-7FA3-F8B8C358C6FB}"/>
          </ac:spMkLst>
        </pc:spChg>
        <pc:spChg chg="add">
          <ac:chgData name="Arup Ghoshal" userId="S::arup.ghoshal@health.qld.gov.au::3daebc6b-dfd5-4fc5-b89f-1ab37de1672c" providerId="AD" clId="Web-{A9BAE288-D9F0-343D-AD61-4B046F9B46C0}" dt="2025-07-29T12:02:32.105" v="134"/>
          <ac:spMkLst>
            <pc:docMk/>
            <pc:sldMk cId="2170931838" sldId="263"/>
            <ac:spMk id="24" creationId="{907EF6B7-1338-4443-8C46-6A318D952DFD}"/>
          </ac:spMkLst>
        </pc:spChg>
        <pc:spChg chg="add">
          <ac:chgData name="Arup Ghoshal" userId="S::arup.ghoshal@health.qld.gov.au::3daebc6b-dfd5-4fc5-b89f-1ab37de1672c" providerId="AD" clId="Web-{A9BAE288-D9F0-343D-AD61-4B046F9B46C0}" dt="2025-07-29T12:02:32.105" v="134"/>
          <ac:spMkLst>
            <pc:docMk/>
            <pc:sldMk cId="2170931838" sldId="263"/>
            <ac:spMk id="26" creationId="{DAAE4CDD-124C-4DCF-9584-B6033B545DD5}"/>
          </ac:spMkLst>
        </pc:spChg>
        <pc:spChg chg="add">
          <ac:chgData name="Arup Ghoshal" userId="S::arup.ghoshal@health.qld.gov.au::3daebc6b-dfd5-4fc5-b89f-1ab37de1672c" providerId="AD" clId="Web-{A9BAE288-D9F0-343D-AD61-4B046F9B46C0}" dt="2025-07-29T12:02:32.105" v="134"/>
          <ac:spMkLst>
            <pc:docMk/>
            <pc:sldMk cId="2170931838" sldId="263"/>
            <ac:spMk id="28" creationId="{081E4A58-353D-44AE-B2FC-2A74E2E400F7}"/>
          </ac:spMkLst>
        </pc:spChg>
      </pc:sldChg>
      <pc:sldChg chg="addSp delSp modSp mod ord modClrScheme chgLayout">
        <pc:chgData name="Arup Ghoshal" userId="S::arup.ghoshal@health.qld.gov.au::3daebc6b-dfd5-4fc5-b89f-1ab37de1672c" providerId="AD" clId="Web-{A9BAE288-D9F0-343D-AD61-4B046F9B46C0}" dt="2025-07-29T12:53:28.303" v="484"/>
        <pc:sldMkLst>
          <pc:docMk/>
          <pc:sldMk cId="1321103578" sldId="264"/>
        </pc:sldMkLst>
        <pc:spChg chg="mod ord">
          <ac:chgData name="Arup Ghoshal" userId="S::arup.ghoshal@health.qld.gov.au::3daebc6b-dfd5-4fc5-b89f-1ab37de1672c" providerId="AD" clId="Web-{A9BAE288-D9F0-343D-AD61-4B046F9B46C0}" dt="2025-07-29T12:21:59.428" v="407"/>
          <ac:spMkLst>
            <pc:docMk/>
            <pc:sldMk cId="1321103578" sldId="264"/>
            <ac:spMk id="2" creationId="{85E86EB2-5E88-E529-C308-72AFFAEEC8CA}"/>
          </ac:spMkLst>
        </pc:spChg>
        <pc:spChg chg="mod ord">
          <ac:chgData name="Arup Ghoshal" userId="S::arup.ghoshal@health.qld.gov.au::3daebc6b-dfd5-4fc5-b89f-1ab37de1672c" providerId="AD" clId="Web-{A9BAE288-D9F0-343D-AD61-4B046F9B46C0}" dt="2025-07-29T12:21:59.428" v="407"/>
          <ac:spMkLst>
            <pc:docMk/>
            <pc:sldMk cId="1321103578" sldId="264"/>
            <ac:spMk id="3" creationId="{0473E67E-689A-561A-7A29-F9BA211E34C5}"/>
          </ac:spMkLst>
        </pc:spChg>
        <pc:spChg chg="add">
          <ac:chgData name="Arup Ghoshal" userId="S::arup.ghoshal@health.qld.gov.au::3daebc6b-dfd5-4fc5-b89f-1ab37de1672c" providerId="AD" clId="Web-{A9BAE288-D9F0-343D-AD61-4B046F9B46C0}" dt="2025-07-29T12:21:59.428" v="407"/>
          <ac:spMkLst>
            <pc:docMk/>
            <pc:sldMk cId="1321103578" sldId="264"/>
            <ac:spMk id="15" creationId="{907EF6B7-1338-4443-8C46-6A318D952DFD}"/>
          </ac:spMkLst>
        </pc:spChg>
        <pc:spChg chg="add">
          <ac:chgData name="Arup Ghoshal" userId="S::arup.ghoshal@health.qld.gov.au::3daebc6b-dfd5-4fc5-b89f-1ab37de1672c" providerId="AD" clId="Web-{A9BAE288-D9F0-343D-AD61-4B046F9B46C0}" dt="2025-07-29T12:21:59.428" v="407"/>
          <ac:spMkLst>
            <pc:docMk/>
            <pc:sldMk cId="1321103578" sldId="264"/>
            <ac:spMk id="17" creationId="{DAAE4CDD-124C-4DCF-9584-B6033B545DD5}"/>
          </ac:spMkLst>
        </pc:spChg>
        <pc:spChg chg="add">
          <ac:chgData name="Arup Ghoshal" userId="S::arup.ghoshal@health.qld.gov.au::3daebc6b-dfd5-4fc5-b89f-1ab37de1672c" providerId="AD" clId="Web-{A9BAE288-D9F0-343D-AD61-4B046F9B46C0}" dt="2025-07-29T12:21:59.428" v="407"/>
          <ac:spMkLst>
            <pc:docMk/>
            <pc:sldMk cId="1321103578" sldId="264"/>
            <ac:spMk id="19" creationId="{081E4A58-353D-44AE-B2FC-2A74E2E400F7}"/>
          </ac:spMkLst>
        </pc:spChg>
      </pc:sldChg>
      <pc:sldChg chg="addSp delSp modSp mod setBg modClrScheme modShow chgLayout">
        <pc:chgData name="Arup Ghoshal" userId="S::arup.ghoshal@health.qld.gov.au::3daebc6b-dfd5-4fc5-b89f-1ab37de1672c" providerId="AD" clId="Web-{A9BAE288-D9F0-343D-AD61-4B046F9B46C0}" dt="2025-07-29T11:17:37.153" v="103"/>
        <pc:sldMkLst>
          <pc:docMk/>
          <pc:sldMk cId="1762473329" sldId="266"/>
        </pc:sldMkLst>
      </pc:sldChg>
      <pc:sldChg chg="modSp mod modClrScheme modShow chgLayout">
        <pc:chgData name="Arup Ghoshal" userId="S::arup.ghoshal@health.qld.gov.au::3daebc6b-dfd5-4fc5-b89f-1ab37de1672c" providerId="AD" clId="Web-{A9BAE288-D9F0-343D-AD61-4B046F9B46C0}" dt="2025-07-29T11:17:37.153" v="103"/>
        <pc:sldMkLst>
          <pc:docMk/>
          <pc:sldMk cId="1576806615" sldId="267"/>
        </pc:sldMkLst>
      </pc:sldChg>
      <pc:sldChg chg="modSp del mod modClrScheme chgLayout">
        <pc:chgData name="Arup Ghoshal" userId="S::arup.ghoshal@health.qld.gov.au::3daebc6b-dfd5-4fc5-b89f-1ab37de1672c" providerId="AD" clId="Web-{A9BAE288-D9F0-343D-AD61-4B046F9B46C0}" dt="2025-07-29T12:45:05.827" v="458"/>
        <pc:sldMkLst>
          <pc:docMk/>
          <pc:sldMk cId="80647377" sldId="268"/>
        </pc:sldMkLst>
      </pc:sldChg>
      <pc:sldChg chg="modSp mod modClrScheme modShow chgLayout">
        <pc:chgData name="Arup Ghoshal" userId="S::arup.ghoshal@health.qld.gov.au::3daebc6b-dfd5-4fc5-b89f-1ab37de1672c" providerId="AD" clId="Web-{A9BAE288-D9F0-343D-AD61-4B046F9B46C0}" dt="2025-07-29T11:17:37.153" v="103"/>
        <pc:sldMkLst>
          <pc:docMk/>
          <pc:sldMk cId="85202959" sldId="269"/>
        </pc:sldMkLst>
      </pc:sldChg>
      <pc:sldChg chg="delSp modSp del mod modTransition setBg modClrScheme chgLayout">
        <pc:chgData name="Arup Ghoshal" userId="S::arup.ghoshal@health.qld.gov.au::3daebc6b-dfd5-4fc5-b89f-1ab37de1672c" providerId="AD" clId="Web-{A9BAE288-D9F0-343D-AD61-4B046F9B46C0}" dt="2025-07-29T12:44:19.577" v="457"/>
        <pc:sldMkLst>
          <pc:docMk/>
          <pc:sldMk cId="2311293304" sldId="270"/>
        </pc:sldMkLst>
      </pc:sldChg>
      <pc:sldChg chg="modSp mod modClrScheme chgLayout">
        <pc:chgData name="Arup Ghoshal" userId="S::arup.ghoshal@health.qld.gov.au::3daebc6b-dfd5-4fc5-b89f-1ab37de1672c" providerId="AD" clId="Web-{A9BAE288-D9F0-343D-AD61-4B046F9B46C0}" dt="2025-07-29T11:17:37.153" v="103"/>
        <pc:sldMkLst>
          <pc:docMk/>
          <pc:sldMk cId="2965822806" sldId="271"/>
        </pc:sldMkLst>
        <pc:spChg chg="mod ord">
          <ac:chgData name="Arup Ghoshal" userId="S::arup.ghoshal@health.qld.gov.au::3daebc6b-dfd5-4fc5-b89f-1ab37de1672c" providerId="AD" clId="Web-{A9BAE288-D9F0-343D-AD61-4B046F9B46C0}" dt="2025-07-29T11:17:29.044" v="102"/>
          <ac:spMkLst>
            <pc:docMk/>
            <pc:sldMk cId="2965822806" sldId="271"/>
            <ac:spMk id="2" creationId="{7963C42A-4355-EFE4-958A-448040615F69}"/>
          </ac:spMkLst>
        </pc:spChg>
        <pc:picChg chg="mod ord">
          <ac:chgData name="Arup Ghoshal" userId="S::arup.ghoshal@health.qld.gov.au::3daebc6b-dfd5-4fc5-b89f-1ab37de1672c" providerId="AD" clId="Web-{A9BAE288-D9F0-343D-AD61-4B046F9B46C0}" dt="2025-07-29T11:17:37.153" v="103"/>
          <ac:picMkLst>
            <pc:docMk/>
            <pc:sldMk cId="2965822806" sldId="271"/>
            <ac:picMk id="5" creationId="{9C908DAB-E47F-B8A1-10BB-3A0AFA628405}"/>
          </ac:picMkLst>
        </pc:picChg>
        <pc:picChg chg="mod ord">
          <ac:chgData name="Arup Ghoshal" userId="S::arup.ghoshal@health.qld.gov.au::3daebc6b-dfd5-4fc5-b89f-1ab37de1672c" providerId="AD" clId="Web-{A9BAE288-D9F0-343D-AD61-4B046F9B46C0}" dt="2025-07-29T11:17:37.153" v="103"/>
          <ac:picMkLst>
            <pc:docMk/>
            <pc:sldMk cId="2965822806" sldId="271"/>
            <ac:picMk id="6" creationId="{A3A76A6C-7B4A-1912-9BFE-A7176A16D5C1}"/>
          </ac:picMkLst>
        </pc:picChg>
      </pc:sldChg>
      <pc:sldChg chg="modSp mod modClrScheme chgLayout">
        <pc:chgData name="Arup Ghoshal" userId="S::arup.ghoshal@health.qld.gov.au::3daebc6b-dfd5-4fc5-b89f-1ab37de1672c" providerId="AD" clId="Web-{A9BAE288-D9F0-343D-AD61-4B046F9B46C0}" dt="2025-07-29T19:53:42.421" v="514" actId="20577"/>
        <pc:sldMkLst>
          <pc:docMk/>
          <pc:sldMk cId="670173422" sldId="272"/>
        </pc:sldMkLst>
        <pc:spChg chg="mod ord">
          <ac:chgData name="Arup Ghoshal" userId="S::arup.ghoshal@health.qld.gov.au::3daebc6b-dfd5-4fc5-b89f-1ab37de1672c" providerId="AD" clId="Web-{A9BAE288-D9F0-343D-AD61-4B046F9B46C0}" dt="2025-07-29T12:28:51.431" v="424" actId="1076"/>
          <ac:spMkLst>
            <pc:docMk/>
            <pc:sldMk cId="670173422" sldId="272"/>
            <ac:spMk id="2" creationId="{D700EACB-2587-FF84-3517-CEBFE5CAEB2E}"/>
          </ac:spMkLst>
        </pc:spChg>
        <pc:graphicFrameChg chg="mod ord modGraphic">
          <ac:chgData name="Arup Ghoshal" userId="S::arup.ghoshal@health.qld.gov.au::3daebc6b-dfd5-4fc5-b89f-1ab37de1672c" providerId="AD" clId="Web-{A9BAE288-D9F0-343D-AD61-4B046F9B46C0}" dt="2025-07-29T19:53:42.421" v="514" actId="20577"/>
          <ac:graphicFrameMkLst>
            <pc:docMk/>
            <pc:sldMk cId="670173422" sldId="272"/>
            <ac:graphicFrameMk id="5" creationId="{B3034595-09C0-6EFA-767D-6A3D10F769DC}"/>
          </ac:graphicFrameMkLst>
        </pc:graphicFrameChg>
      </pc:sldChg>
      <pc:sldChg chg="modSp mod modClrScheme chgLayout">
        <pc:chgData name="Arup Ghoshal" userId="S::arup.ghoshal@health.qld.gov.au::3daebc6b-dfd5-4fc5-b89f-1ab37de1672c" providerId="AD" clId="Web-{A9BAE288-D9F0-343D-AD61-4B046F9B46C0}" dt="2025-07-29T12:08:45.748" v="179" actId="20577"/>
        <pc:sldMkLst>
          <pc:docMk/>
          <pc:sldMk cId="837432861" sldId="273"/>
        </pc:sldMkLst>
        <pc:spChg chg="mod ord">
          <ac:chgData name="Arup Ghoshal" userId="S::arup.ghoshal@health.qld.gov.au::3daebc6b-dfd5-4fc5-b89f-1ab37de1672c" providerId="AD" clId="Web-{A9BAE288-D9F0-343D-AD61-4B046F9B46C0}" dt="2025-07-29T12:05:57.372" v="144" actId="14100"/>
          <ac:spMkLst>
            <pc:docMk/>
            <pc:sldMk cId="837432861" sldId="273"/>
            <ac:spMk id="2" creationId="{419F392A-C492-1A79-C533-CB805492B88F}"/>
          </ac:spMkLst>
        </pc:spChg>
        <pc:spChg chg="mod ord">
          <ac:chgData name="Arup Ghoshal" userId="S::arup.ghoshal@health.qld.gov.au::3daebc6b-dfd5-4fc5-b89f-1ab37de1672c" providerId="AD" clId="Web-{A9BAE288-D9F0-343D-AD61-4B046F9B46C0}" dt="2025-07-29T11:17:37.153" v="103"/>
          <ac:spMkLst>
            <pc:docMk/>
            <pc:sldMk cId="837432861" sldId="273"/>
            <ac:spMk id="14" creationId="{DBCBDABD-EA89-F4A8-DC9F-B606C4416AF7}"/>
          </ac:spMkLst>
        </pc:spChg>
        <pc:graphicFrameChg chg="mod ord modGraphic">
          <ac:chgData name="Arup Ghoshal" userId="S::arup.ghoshal@health.qld.gov.au::3daebc6b-dfd5-4fc5-b89f-1ab37de1672c" providerId="AD" clId="Web-{A9BAE288-D9F0-343D-AD61-4B046F9B46C0}" dt="2025-07-29T12:08:45.748" v="179" actId="20577"/>
          <ac:graphicFrameMkLst>
            <pc:docMk/>
            <pc:sldMk cId="837432861" sldId="273"/>
            <ac:graphicFrameMk id="15" creationId="{07937658-8257-398C-46E0-121B96818387}"/>
          </ac:graphicFrameMkLst>
        </pc:graphicFrameChg>
      </pc:sldChg>
      <pc:sldChg chg="modSp add mod modClrScheme modShow chgLayout">
        <pc:chgData name="Arup Ghoshal" userId="S::arup.ghoshal@health.qld.gov.au::3daebc6b-dfd5-4fc5-b89f-1ab37de1672c" providerId="AD" clId="Web-{A9BAE288-D9F0-343D-AD61-4B046F9B46C0}" dt="2025-07-29T11:17:37.153" v="103"/>
        <pc:sldMkLst>
          <pc:docMk/>
          <pc:sldMk cId="3464941875" sldId="274"/>
        </pc:sldMkLst>
      </pc:sldChg>
      <pc:sldChg chg="modSp mod modClrScheme modShow chgLayout">
        <pc:chgData name="Arup Ghoshal" userId="S::arup.ghoshal@health.qld.gov.au::3daebc6b-dfd5-4fc5-b89f-1ab37de1672c" providerId="AD" clId="Web-{A9BAE288-D9F0-343D-AD61-4B046F9B46C0}" dt="2025-07-29T11:17:37.153" v="103"/>
        <pc:sldMkLst>
          <pc:docMk/>
          <pc:sldMk cId="249945196" sldId="314"/>
        </pc:sldMkLst>
      </pc:sldChg>
      <pc:sldChg chg="modSp mod modClrScheme modShow chgLayout">
        <pc:chgData name="Arup Ghoshal" userId="S::arup.ghoshal@health.qld.gov.au::3daebc6b-dfd5-4fc5-b89f-1ab37de1672c" providerId="AD" clId="Web-{A9BAE288-D9F0-343D-AD61-4B046F9B46C0}" dt="2025-07-29T11:17:37.153" v="103"/>
        <pc:sldMkLst>
          <pc:docMk/>
          <pc:sldMk cId="615629442" sldId="315"/>
        </pc:sldMkLst>
      </pc:sldChg>
      <pc:sldChg chg="modSp mod modClrScheme modShow chgLayout">
        <pc:chgData name="Arup Ghoshal" userId="S::arup.ghoshal@health.qld.gov.au::3daebc6b-dfd5-4fc5-b89f-1ab37de1672c" providerId="AD" clId="Web-{A9BAE288-D9F0-343D-AD61-4B046F9B46C0}" dt="2025-07-29T11:17:37.153" v="103"/>
        <pc:sldMkLst>
          <pc:docMk/>
          <pc:sldMk cId="1456669485" sldId="648"/>
        </pc:sldMkLst>
      </pc:sldChg>
      <pc:sldChg chg="modSp mod modClrScheme modShow chgLayout">
        <pc:chgData name="Arup Ghoshal" userId="S::arup.ghoshal@health.qld.gov.au::3daebc6b-dfd5-4fc5-b89f-1ab37de1672c" providerId="AD" clId="Web-{A9BAE288-D9F0-343D-AD61-4B046F9B46C0}" dt="2025-07-29T11:17:37.153" v="103"/>
        <pc:sldMkLst>
          <pc:docMk/>
          <pc:sldMk cId="1148682883" sldId="649"/>
        </pc:sldMkLst>
      </pc:sldChg>
      <pc:sldChg chg="modSp mod modClrScheme modShow chgLayout">
        <pc:chgData name="Arup Ghoshal" userId="S::arup.ghoshal@health.qld.gov.au::3daebc6b-dfd5-4fc5-b89f-1ab37de1672c" providerId="AD" clId="Web-{A9BAE288-D9F0-343D-AD61-4B046F9B46C0}" dt="2025-07-29T11:17:37.153" v="103"/>
        <pc:sldMkLst>
          <pc:docMk/>
          <pc:sldMk cId="2987603756" sldId="655"/>
        </pc:sldMkLst>
      </pc:sldChg>
      <pc:sldChg chg="modSp mod modClrScheme modShow chgLayout">
        <pc:chgData name="Arup Ghoshal" userId="S::arup.ghoshal@health.qld.gov.au::3daebc6b-dfd5-4fc5-b89f-1ab37de1672c" providerId="AD" clId="Web-{A9BAE288-D9F0-343D-AD61-4B046F9B46C0}" dt="2025-07-29T11:17:37.153" v="103"/>
        <pc:sldMkLst>
          <pc:docMk/>
          <pc:sldMk cId="3365628141" sldId="656"/>
        </pc:sldMkLst>
      </pc:sldChg>
      <pc:sldChg chg="addSp modSp mod setBg modClrScheme chgLayout">
        <pc:chgData name="Arup Ghoshal" userId="S::arup.ghoshal@health.qld.gov.au::3daebc6b-dfd5-4fc5-b89f-1ab37de1672c" providerId="AD" clId="Web-{A9BAE288-D9F0-343D-AD61-4B046F9B46C0}" dt="2025-07-29T12:21:25.725" v="406"/>
        <pc:sldMkLst>
          <pc:docMk/>
          <pc:sldMk cId="1430878145" sldId="657"/>
        </pc:sldMkLst>
        <pc:spChg chg="mod ord">
          <ac:chgData name="Arup Ghoshal" userId="S::arup.ghoshal@health.qld.gov.au::3daebc6b-dfd5-4fc5-b89f-1ab37de1672c" providerId="AD" clId="Web-{A9BAE288-D9F0-343D-AD61-4B046F9B46C0}" dt="2025-07-29T12:21:25.725" v="406"/>
          <ac:spMkLst>
            <pc:docMk/>
            <pc:sldMk cId="1430878145" sldId="657"/>
            <ac:spMk id="2" creationId="{73B914C8-D918-992F-198E-1DD651DE4D1D}"/>
          </ac:spMkLst>
        </pc:spChg>
        <pc:spChg chg="mod ord">
          <ac:chgData name="Arup Ghoshal" userId="S::arup.ghoshal@health.qld.gov.au::3daebc6b-dfd5-4fc5-b89f-1ab37de1672c" providerId="AD" clId="Web-{A9BAE288-D9F0-343D-AD61-4B046F9B46C0}" dt="2025-07-29T12:21:25.725" v="406"/>
          <ac:spMkLst>
            <pc:docMk/>
            <pc:sldMk cId="1430878145" sldId="657"/>
            <ac:spMk id="3" creationId="{832A4B3E-A1E1-5E28-7902-5C07EE2EEF92}"/>
          </ac:spMkLst>
        </pc:spChg>
        <pc:spChg chg="add">
          <ac:chgData name="Arup Ghoshal" userId="S::arup.ghoshal@health.qld.gov.au::3daebc6b-dfd5-4fc5-b89f-1ab37de1672c" providerId="AD" clId="Web-{A9BAE288-D9F0-343D-AD61-4B046F9B46C0}" dt="2025-07-29T12:21:25.725" v="406"/>
          <ac:spMkLst>
            <pc:docMk/>
            <pc:sldMk cId="1430878145" sldId="657"/>
            <ac:spMk id="8" creationId="{907EF6B7-1338-4443-8C46-6A318D952DFD}"/>
          </ac:spMkLst>
        </pc:spChg>
        <pc:spChg chg="add">
          <ac:chgData name="Arup Ghoshal" userId="S::arup.ghoshal@health.qld.gov.au::3daebc6b-dfd5-4fc5-b89f-1ab37de1672c" providerId="AD" clId="Web-{A9BAE288-D9F0-343D-AD61-4B046F9B46C0}" dt="2025-07-29T12:21:25.725" v="406"/>
          <ac:spMkLst>
            <pc:docMk/>
            <pc:sldMk cId="1430878145" sldId="657"/>
            <ac:spMk id="10" creationId="{DAAE4CDD-124C-4DCF-9584-B6033B545DD5}"/>
          </ac:spMkLst>
        </pc:spChg>
        <pc:spChg chg="add">
          <ac:chgData name="Arup Ghoshal" userId="S::arup.ghoshal@health.qld.gov.au::3daebc6b-dfd5-4fc5-b89f-1ab37de1672c" providerId="AD" clId="Web-{A9BAE288-D9F0-343D-AD61-4B046F9B46C0}" dt="2025-07-29T12:21:25.725" v="406"/>
          <ac:spMkLst>
            <pc:docMk/>
            <pc:sldMk cId="1430878145" sldId="657"/>
            <ac:spMk id="12" creationId="{081E4A58-353D-44AE-B2FC-2A74E2E400F7}"/>
          </ac:spMkLst>
        </pc:spChg>
      </pc:sldChg>
      <pc:sldChg chg="modSp del mod modClrScheme chgLayout">
        <pc:chgData name="Arup Ghoshal" userId="S::arup.ghoshal@health.qld.gov.au::3daebc6b-dfd5-4fc5-b89f-1ab37de1672c" providerId="AD" clId="Web-{A9BAE288-D9F0-343D-AD61-4B046F9B46C0}" dt="2025-07-29T11:23:32.772" v="121"/>
        <pc:sldMkLst>
          <pc:docMk/>
          <pc:sldMk cId="260886189" sldId="658"/>
        </pc:sldMkLst>
      </pc:sldChg>
      <pc:sldChg chg="modSp del">
        <pc:chgData name="Arup Ghoshal" userId="S::arup.ghoshal@health.qld.gov.au::3daebc6b-dfd5-4fc5-b89f-1ab37de1672c" providerId="AD" clId="Web-{A9BAE288-D9F0-343D-AD61-4B046F9B46C0}" dt="2025-07-29T09:04:32.215" v="61"/>
        <pc:sldMkLst>
          <pc:docMk/>
          <pc:sldMk cId="1690620280" sldId="659"/>
        </pc:sldMkLst>
      </pc:sldChg>
      <pc:sldChg chg="modSp mod modClrScheme chgLayout">
        <pc:chgData name="Arup Ghoshal" userId="S::arup.ghoshal@health.qld.gov.au::3daebc6b-dfd5-4fc5-b89f-1ab37de1672c" providerId="AD" clId="Web-{A9BAE288-D9F0-343D-AD61-4B046F9B46C0}" dt="2025-07-29T11:17:37.153" v="103"/>
        <pc:sldMkLst>
          <pc:docMk/>
          <pc:sldMk cId="1067638221" sldId="660"/>
        </pc:sldMkLst>
        <pc:picChg chg="mod">
          <ac:chgData name="Arup Ghoshal" userId="S::arup.ghoshal@health.qld.gov.au::3daebc6b-dfd5-4fc5-b89f-1ab37de1672c" providerId="AD" clId="Web-{A9BAE288-D9F0-343D-AD61-4B046F9B46C0}" dt="2025-07-29T11:17:37.153" v="103"/>
          <ac:picMkLst>
            <pc:docMk/>
            <pc:sldMk cId="1067638221" sldId="660"/>
            <ac:picMk id="2" creationId="{255B8362-0E54-3A46-3D39-B1A0C86700AD}"/>
          </ac:picMkLst>
        </pc:picChg>
      </pc:sldChg>
      <pc:sldChg chg="modSp mod modClrScheme chgLayout">
        <pc:chgData name="Arup Ghoshal" userId="S::arup.ghoshal@health.qld.gov.au::3daebc6b-dfd5-4fc5-b89f-1ab37de1672c" providerId="AD" clId="Web-{A9BAE288-D9F0-343D-AD61-4B046F9B46C0}" dt="2025-07-29T11:17:37.153" v="103"/>
        <pc:sldMkLst>
          <pc:docMk/>
          <pc:sldMk cId="3508006892" sldId="661"/>
        </pc:sldMkLst>
        <pc:spChg chg="mod ord">
          <ac:chgData name="Arup Ghoshal" userId="S::arup.ghoshal@health.qld.gov.au::3daebc6b-dfd5-4fc5-b89f-1ab37de1672c" providerId="AD" clId="Web-{A9BAE288-D9F0-343D-AD61-4B046F9B46C0}" dt="2025-07-29T11:17:37.153" v="103"/>
          <ac:spMkLst>
            <pc:docMk/>
            <pc:sldMk cId="3508006892" sldId="661"/>
            <ac:spMk id="2" creationId="{F8493CD8-3645-472F-06D3-5B55F3C376D3}"/>
          </ac:spMkLst>
        </pc:spChg>
        <pc:spChg chg="mod ord">
          <ac:chgData name="Arup Ghoshal" userId="S::arup.ghoshal@health.qld.gov.au::3daebc6b-dfd5-4fc5-b89f-1ab37de1672c" providerId="AD" clId="Web-{A9BAE288-D9F0-343D-AD61-4B046F9B46C0}" dt="2025-07-29T11:17:37.153" v="103"/>
          <ac:spMkLst>
            <pc:docMk/>
            <pc:sldMk cId="3508006892" sldId="661"/>
            <ac:spMk id="3" creationId="{3245B5D0-96A8-05B4-892D-5C1FAE03665E}"/>
          </ac:spMkLst>
        </pc:spChg>
      </pc:sldChg>
      <pc:sldChg chg="modSp mod modClrScheme chgLayout">
        <pc:chgData name="Arup Ghoshal" userId="S::arup.ghoshal@health.qld.gov.au::3daebc6b-dfd5-4fc5-b89f-1ab37de1672c" providerId="AD" clId="Web-{A9BAE288-D9F0-343D-AD61-4B046F9B46C0}" dt="2025-07-29T12:47:16.234" v="476" actId="20577"/>
        <pc:sldMkLst>
          <pc:docMk/>
          <pc:sldMk cId="2086844299" sldId="662"/>
        </pc:sldMkLst>
        <pc:spChg chg="mod ord">
          <ac:chgData name="Arup Ghoshal" userId="S::arup.ghoshal@health.qld.gov.au::3daebc6b-dfd5-4fc5-b89f-1ab37de1672c" providerId="AD" clId="Web-{A9BAE288-D9F0-343D-AD61-4B046F9B46C0}" dt="2025-07-29T11:17:29.044" v="102"/>
          <ac:spMkLst>
            <pc:docMk/>
            <pc:sldMk cId="2086844299" sldId="662"/>
            <ac:spMk id="2" creationId="{B7F4001A-9548-6A53-F778-CA4D5BBE3245}"/>
          </ac:spMkLst>
        </pc:spChg>
        <pc:spChg chg="mod ord">
          <ac:chgData name="Arup Ghoshal" userId="S::arup.ghoshal@health.qld.gov.au::3daebc6b-dfd5-4fc5-b89f-1ab37de1672c" providerId="AD" clId="Web-{A9BAE288-D9F0-343D-AD61-4B046F9B46C0}" dt="2025-07-29T12:47:16.234" v="476" actId="20577"/>
          <ac:spMkLst>
            <pc:docMk/>
            <pc:sldMk cId="2086844299" sldId="662"/>
            <ac:spMk id="3" creationId="{45B638D2-E5F9-5C6C-FFE2-606BE876D766}"/>
          </ac:spMkLst>
        </pc:spChg>
      </pc:sldChg>
      <pc:sldChg chg="modSp mod modClrScheme chgLayout">
        <pc:chgData name="Arup Ghoshal" userId="S::arup.ghoshal@health.qld.gov.au::3daebc6b-dfd5-4fc5-b89f-1ab37de1672c" providerId="AD" clId="Web-{A9BAE288-D9F0-343D-AD61-4B046F9B46C0}" dt="2025-07-29T11:17:37.153" v="103"/>
        <pc:sldMkLst>
          <pc:docMk/>
          <pc:sldMk cId="4288948175" sldId="663"/>
        </pc:sldMkLst>
        <pc:picChg chg="mod ord">
          <ac:chgData name="Arup Ghoshal" userId="S::arup.ghoshal@health.qld.gov.au::3daebc6b-dfd5-4fc5-b89f-1ab37de1672c" providerId="AD" clId="Web-{A9BAE288-D9F0-343D-AD61-4B046F9B46C0}" dt="2025-07-29T11:17:37.153" v="103"/>
          <ac:picMkLst>
            <pc:docMk/>
            <pc:sldMk cId="4288948175" sldId="663"/>
            <ac:picMk id="4" creationId="{576A81A1-7689-4B34-0528-76D98C944FF7}"/>
          </ac:picMkLst>
        </pc:picChg>
      </pc:sldChg>
      <pc:sldChg chg="modSp mod modClrScheme chgLayout">
        <pc:chgData name="Arup Ghoshal" userId="S::arup.ghoshal@health.qld.gov.au::3daebc6b-dfd5-4fc5-b89f-1ab37de1672c" providerId="AD" clId="Web-{A9BAE288-D9F0-343D-AD61-4B046F9B46C0}" dt="2025-07-29T11:17:37.153" v="103"/>
        <pc:sldMkLst>
          <pc:docMk/>
          <pc:sldMk cId="3486019133" sldId="664"/>
        </pc:sldMkLst>
        <pc:spChg chg="mod ord">
          <ac:chgData name="Arup Ghoshal" userId="S::arup.ghoshal@health.qld.gov.au::3daebc6b-dfd5-4fc5-b89f-1ab37de1672c" providerId="AD" clId="Web-{A9BAE288-D9F0-343D-AD61-4B046F9B46C0}" dt="2025-07-29T11:17:37.153" v="103"/>
          <ac:spMkLst>
            <pc:docMk/>
            <pc:sldMk cId="3486019133" sldId="664"/>
            <ac:spMk id="2" creationId="{35ED84DE-B7C5-89C7-C43C-386B2C11E925}"/>
          </ac:spMkLst>
        </pc:spChg>
        <pc:graphicFrameChg chg="mod ord">
          <ac:chgData name="Arup Ghoshal" userId="S::arup.ghoshal@health.qld.gov.au::3daebc6b-dfd5-4fc5-b89f-1ab37de1672c" providerId="AD" clId="Web-{A9BAE288-D9F0-343D-AD61-4B046F9B46C0}" dt="2025-07-29T11:17:37.153" v="103"/>
          <ac:graphicFrameMkLst>
            <pc:docMk/>
            <pc:sldMk cId="3486019133" sldId="664"/>
            <ac:graphicFrameMk id="11" creationId="{35C0EB2D-3DD7-D261-E0EC-70C12571CD16}"/>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3191026273" sldId="665"/>
        </pc:sldMkLst>
        <pc:spChg chg="mod ord">
          <ac:chgData name="Arup Ghoshal" userId="S::arup.ghoshal@health.qld.gov.au::3daebc6b-dfd5-4fc5-b89f-1ab37de1672c" providerId="AD" clId="Web-{A9BAE288-D9F0-343D-AD61-4B046F9B46C0}" dt="2025-07-29T11:17:37.153" v="103"/>
          <ac:spMkLst>
            <pc:docMk/>
            <pc:sldMk cId="3191026273" sldId="665"/>
            <ac:spMk id="2" creationId="{ED9B5C22-987F-FF42-B0CD-FCEE24618624}"/>
          </ac:spMkLst>
        </pc:spChg>
        <pc:graphicFrameChg chg="mod ord">
          <ac:chgData name="Arup Ghoshal" userId="S::arup.ghoshal@health.qld.gov.au::3daebc6b-dfd5-4fc5-b89f-1ab37de1672c" providerId="AD" clId="Web-{A9BAE288-D9F0-343D-AD61-4B046F9B46C0}" dt="2025-07-29T11:17:37.153" v="103"/>
          <ac:graphicFrameMkLst>
            <pc:docMk/>
            <pc:sldMk cId="3191026273" sldId="665"/>
            <ac:graphicFrameMk id="31" creationId="{2A283284-8081-D95F-E1B3-20C8414CDD0B}"/>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2627350963" sldId="666"/>
        </pc:sldMkLst>
        <pc:spChg chg="mod ord">
          <ac:chgData name="Arup Ghoshal" userId="S::arup.ghoshal@health.qld.gov.au::3daebc6b-dfd5-4fc5-b89f-1ab37de1672c" providerId="AD" clId="Web-{A9BAE288-D9F0-343D-AD61-4B046F9B46C0}" dt="2025-07-29T11:17:37.153" v="103"/>
          <ac:spMkLst>
            <pc:docMk/>
            <pc:sldMk cId="2627350963" sldId="666"/>
            <ac:spMk id="2" creationId="{F04D4D32-4C33-ADFF-5764-1B80A5D37CF2}"/>
          </ac:spMkLst>
        </pc:spChg>
        <pc:graphicFrameChg chg="mod ord">
          <ac:chgData name="Arup Ghoshal" userId="S::arup.ghoshal@health.qld.gov.au::3daebc6b-dfd5-4fc5-b89f-1ab37de1672c" providerId="AD" clId="Web-{A9BAE288-D9F0-343D-AD61-4B046F9B46C0}" dt="2025-07-29T11:17:37.153" v="103"/>
          <ac:graphicFrameMkLst>
            <pc:docMk/>
            <pc:sldMk cId="2627350963" sldId="666"/>
            <ac:graphicFrameMk id="7" creationId="{555B9EB9-86B0-D21E-534D-EC374F545758}"/>
          </ac:graphicFrameMkLst>
        </pc:graphicFrameChg>
      </pc:sldChg>
      <pc:sldChg chg="modSp mod modClrScheme chgLayout">
        <pc:chgData name="Arup Ghoshal" userId="S::arup.ghoshal@health.qld.gov.au::3daebc6b-dfd5-4fc5-b89f-1ab37de1672c" providerId="AD" clId="Web-{A9BAE288-D9F0-343D-AD61-4B046F9B46C0}" dt="2025-07-29T12:46:00.468" v="462"/>
        <pc:sldMkLst>
          <pc:docMk/>
          <pc:sldMk cId="1630513281" sldId="667"/>
        </pc:sldMkLst>
        <pc:picChg chg="mod ord">
          <ac:chgData name="Arup Ghoshal" userId="S::arup.ghoshal@health.qld.gov.au::3daebc6b-dfd5-4fc5-b89f-1ab37de1672c" providerId="AD" clId="Web-{A9BAE288-D9F0-343D-AD61-4B046F9B46C0}" dt="2025-07-29T12:46:00.468" v="462"/>
          <ac:picMkLst>
            <pc:docMk/>
            <pc:sldMk cId="1630513281" sldId="667"/>
            <ac:picMk id="4" creationId="{51F52376-E45B-6276-FB10-ED94F7224D2F}"/>
          </ac:picMkLst>
        </pc:picChg>
      </pc:sldChg>
      <pc:sldChg chg="modSp mod modClrScheme chgLayout">
        <pc:chgData name="Arup Ghoshal" userId="S::arup.ghoshal@health.qld.gov.au::3daebc6b-dfd5-4fc5-b89f-1ab37de1672c" providerId="AD" clId="Web-{A9BAE288-D9F0-343D-AD61-4B046F9B46C0}" dt="2025-07-29T11:17:37.153" v="103"/>
        <pc:sldMkLst>
          <pc:docMk/>
          <pc:sldMk cId="222243331" sldId="668"/>
        </pc:sldMkLst>
        <pc:spChg chg="mod ord">
          <ac:chgData name="Arup Ghoshal" userId="S::arup.ghoshal@health.qld.gov.au::3daebc6b-dfd5-4fc5-b89f-1ab37de1672c" providerId="AD" clId="Web-{A9BAE288-D9F0-343D-AD61-4B046F9B46C0}" dt="2025-07-29T11:17:37.153" v="103"/>
          <ac:spMkLst>
            <pc:docMk/>
            <pc:sldMk cId="222243331" sldId="668"/>
            <ac:spMk id="2" creationId="{5555C8BC-E228-88B6-677A-BC79B6CA2418}"/>
          </ac:spMkLst>
        </pc:spChg>
        <pc:graphicFrameChg chg="mod ord">
          <ac:chgData name="Arup Ghoshal" userId="S::arup.ghoshal@health.qld.gov.au::3daebc6b-dfd5-4fc5-b89f-1ab37de1672c" providerId="AD" clId="Web-{A9BAE288-D9F0-343D-AD61-4B046F9B46C0}" dt="2025-07-29T11:17:37.153" v="103"/>
          <ac:graphicFrameMkLst>
            <pc:docMk/>
            <pc:sldMk cId="222243331" sldId="668"/>
            <ac:graphicFrameMk id="7" creationId="{82D895C1-CB6A-D768-C9D6-CBE6A9B27191}"/>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840112447" sldId="669"/>
        </pc:sldMkLst>
        <pc:spChg chg="mod ord">
          <ac:chgData name="Arup Ghoshal" userId="S::arup.ghoshal@health.qld.gov.au::3daebc6b-dfd5-4fc5-b89f-1ab37de1672c" providerId="AD" clId="Web-{A9BAE288-D9F0-343D-AD61-4B046F9B46C0}" dt="2025-07-29T11:17:37.153" v="103"/>
          <ac:spMkLst>
            <pc:docMk/>
            <pc:sldMk cId="840112447" sldId="669"/>
            <ac:spMk id="2" creationId="{D368C04B-22F0-763E-9228-1F858617BDB6}"/>
          </ac:spMkLst>
        </pc:spChg>
        <pc:graphicFrameChg chg="mod ord">
          <ac:chgData name="Arup Ghoshal" userId="S::arup.ghoshal@health.qld.gov.au::3daebc6b-dfd5-4fc5-b89f-1ab37de1672c" providerId="AD" clId="Web-{A9BAE288-D9F0-343D-AD61-4B046F9B46C0}" dt="2025-07-29T11:17:37.153" v="103"/>
          <ac:graphicFrameMkLst>
            <pc:docMk/>
            <pc:sldMk cId="840112447" sldId="669"/>
            <ac:graphicFrameMk id="5" creationId="{9F6BD549-0151-D604-B3EA-7ADEAD8EFA39}"/>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4144784949" sldId="670"/>
        </pc:sldMkLst>
        <pc:spChg chg="mod ord">
          <ac:chgData name="Arup Ghoshal" userId="S::arup.ghoshal@health.qld.gov.au::3daebc6b-dfd5-4fc5-b89f-1ab37de1672c" providerId="AD" clId="Web-{A9BAE288-D9F0-343D-AD61-4B046F9B46C0}" dt="2025-07-29T11:17:37.153" v="103"/>
          <ac:spMkLst>
            <pc:docMk/>
            <pc:sldMk cId="4144784949" sldId="670"/>
            <ac:spMk id="2" creationId="{1E7933E9-7506-5F08-08B8-3FF99DC49048}"/>
          </ac:spMkLst>
        </pc:spChg>
        <pc:graphicFrameChg chg="mod ord">
          <ac:chgData name="Arup Ghoshal" userId="S::arup.ghoshal@health.qld.gov.au::3daebc6b-dfd5-4fc5-b89f-1ab37de1672c" providerId="AD" clId="Web-{A9BAE288-D9F0-343D-AD61-4B046F9B46C0}" dt="2025-07-29T11:17:37.153" v="103"/>
          <ac:graphicFrameMkLst>
            <pc:docMk/>
            <pc:sldMk cId="4144784949" sldId="670"/>
            <ac:graphicFrameMk id="7" creationId="{AF0541DE-449B-BB1B-ABCA-370F3C5B390E}"/>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1182165958" sldId="671"/>
        </pc:sldMkLst>
        <pc:spChg chg="mod ord">
          <ac:chgData name="Arup Ghoshal" userId="S::arup.ghoshal@health.qld.gov.au::3daebc6b-dfd5-4fc5-b89f-1ab37de1672c" providerId="AD" clId="Web-{A9BAE288-D9F0-343D-AD61-4B046F9B46C0}" dt="2025-07-29T11:17:37.153" v="103"/>
          <ac:spMkLst>
            <pc:docMk/>
            <pc:sldMk cId="1182165958" sldId="671"/>
            <ac:spMk id="2" creationId="{AD69FFD8-4140-7EDD-34BE-0D07617EE31D}"/>
          </ac:spMkLst>
        </pc:spChg>
        <pc:graphicFrameChg chg="mod">
          <ac:chgData name="Arup Ghoshal" userId="S::arup.ghoshal@health.qld.gov.au::3daebc6b-dfd5-4fc5-b89f-1ab37de1672c" providerId="AD" clId="Web-{A9BAE288-D9F0-343D-AD61-4B046F9B46C0}" dt="2025-07-29T11:17:37.153" v="103"/>
          <ac:graphicFrameMkLst>
            <pc:docMk/>
            <pc:sldMk cId="1182165958" sldId="671"/>
            <ac:graphicFrameMk id="23" creationId="{724944F5-513D-92D5-1721-8D2AF589F4E9}"/>
          </ac:graphicFrameMkLst>
        </pc:graphicFrameChg>
      </pc:sldChg>
      <pc:sldChg chg="modSp mod modClrScheme chgLayout">
        <pc:chgData name="Arup Ghoshal" userId="S::arup.ghoshal@health.qld.gov.au::3daebc6b-dfd5-4fc5-b89f-1ab37de1672c" providerId="AD" clId="Web-{A9BAE288-D9F0-343D-AD61-4B046F9B46C0}" dt="2025-07-29T11:17:37.153" v="103"/>
        <pc:sldMkLst>
          <pc:docMk/>
          <pc:sldMk cId="118328615" sldId="672"/>
        </pc:sldMkLst>
        <pc:picChg chg="mod">
          <ac:chgData name="Arup Ghoshal" userId="S::arup.ghoshal@health.qld.gov.au::3daebc6b-dfd5-4fc5-b89f-1ab37de1672c" providerId="AD" clId="Web-{A9BAE288-D9F0-343D-AD61-4B046F9B46C0}" dt="2025-07-29T11:17:37.153" v="103"/>
          <ac:picMkLst>
            <pc:docMk/>
            <pc:sldMk cId="118328615" sldId="672"/>
            <ac:picMk id="2" creationId="{B84F7722-2795-BDE0-6815-466FD69E51C0}"/>
          </ac:picMkLst>
        </pc:picChg>
      </pc:sldChg>
      <pc:sldChg chg="addSp delSp modSp new del mod setBg">
        <pc:chgData name="Arup Ghoshal" userId="S::arup.ghoshal@health.qld.gov.au::3daebc6b-dfd5-4fc5-b89f-1ab37de1672c" providerId="AD" clId="Web-{A9BAE288-D9F0-343D-AD61-4B046F9B46C0}" dt="2025-07-29T12:37:07.824" v="437"/>
        <pc:sldMkLst>
          <pc:docMk/>
          <pc:sldMk cId="915715464" sldId="673"/>
        </pc:sldMkLst>
      </pc:sldChg>
      <pc:sldChg chg="addSp modSp add del mod modClrScheme chgLayout">
        <pc:chgData name="Arup Ghoshal" userId="S::arup.ghoshal@health.qld.gov.au::3daebc6b-dfd5-4fc5-b89f-1ab37de1672c" providerId="AD" clId="Web-{A9BAE288-D9F0-343D-AD61-4B046F9B46C0}" dt="2025-07-29T11:19:56.360" v="106"/>
        <pc:sldMkLst>
          <pc:docMk/>
          <pc:sldMk cId="2582023547" sldId="673"/>
        </pc:sldMkLst>
      </pc:sldChg>
      <pc:sldChg chg="addSp delSp modSp new del">
        <pc:chgData name="Arup Ghoshal" userId="S::arup.ghoshal@health.qld.gov.au::3daebc6b-dfd5-4fc5-b89f-1ab37de1672c" providerId="AD" clId="Web-{A9BAE288-D9F0-343D-AD61-4B046F9B46C0}" dt="2025-07-29T12:53:20.960" v="482"/>
        <pc:sldMkLst>
          <pc:docMk/>
          <pc:sldMk cId="2238292499" sldId="674"/>
        </pc:sldMkLst>
      </pc:sldChg>
      <pc:sldChg chg="addSp delSp modSp new mod setBg">
        <pc:chgData name="Arup Ghoshal" userId="S::arup.ghoshal@health.qld.gov.au::3daebc6b-dfd5-4fc5-b89f-1ab37de1672c" providerId="AD" clId="Web-{A9BAE288-D9F0-343D-AD61-4B046F9B46C0}" dt="2025-07-29T12:41:36.060" v="454" actId="20577"/>
        <pc:sldMkLst>
          <pc:docMk/>
          <pc:sldMk cId="622586145" sldId="675"/>
        </pc:sldMkLst>
        <pc:spChg chg="add mod ord">
          <ac:chgData name="Arup Ghoshal" userId="S::arup.ghoshal@health.qld.gov.au::3daebc6b-dfd5-4fc5-b89f-1ab37de1672c" providerId="AD" clId="Web-{A9BAE288-D9F0-343D-AD61-4B046F9B46C0}" dt="2025-07-29T12:41:12.482" v="451"/>
          <ac:spMkLst>
            <pc:docMk/>
            <pc:sldMk cId="622586145" sldId="675"/>
            <ac:spMk id="6" creationId="{3BE4CD2B-A16F-5EAF-B096-D84E244476FA}"/>
          </ac:spMkLst>
        </pc:spChg>
        <pc:spChg chg="add mod ord">
          <ac:chgData name="Arup Ghoshal" userId="S::arup.ghoshal@health.qld.gov.au::3daebc6b-dfd5-4fc5-b89f-1ab37de1672c" providerId="AD" clId="Web-{A9BAE288-D9F0-343D-AD61-4B046F9B46C0}" dt="2025-07-29T12:41:36.060" v="454" actId="20577"/>
          <ac:spMkLst>
            <pc:docMk/>
            <pc:sldMk cId="622586145" sldId="675"/>
            <ac:spMk id="7" creationId="{98831C38-80C4-DB5C-9A05-C81EC488B786}"/>
          </ac:spMkLst>
        </pc:spChg>
        <pc:picChg chg="add mod ord">
          <ac:chgData name="Arup Ghoshal" userId="S::arup.ghoshal@health.qld.gov.au::3daebc6b-dfd5-4fc5-b89f-1ab37de1672c" providerId="AD" clId="Web-{A9BAE288-D9F0-343D-AD61-4B046F9B46C0}" dt="2025-07-29T12:41:12.482" v="451"/>
          <ac:picMkLst>
            <pc:docMk/>
            <pc:sldMk cId="622586145" sldId="675"/>
            <ac:picMk id="4" creationId="{355E9B53-6759-0DF7-8BA2-26C63D56C39E}"/>
          </ac:picMkLst>
        </pc:picChg>
        <pc:picChg chg="add mod">
          <ac:chgData name="Arup Ghoshal" userId="S::arup.ghoshal@health.qld.gov.au::3daebc6b-dfd5-4fc5-b89f-1ab37de1672c" providerId="AD" clId="Web-{A9BAE288-D9F0-343D-AD61-4B046F9B46C0}" dt="2025-07-29T12:41:12.482" v="451"/>
          <ac:picMkLst>
            <pc:docMk/>
            <pc:sldMk cId="622586145" sldId="675"/>
            <ac:picMk id="5" creationId="{FA8960F8-4E0E-7EE9-C609-BE62DE3FFFF7}"/>
          </ac:picMkLst>
        </pc:picChg>
      </pc:sldChg>
      <pc:sldChg chg="addSp delSp modSp new mod ord setBg">
        <pc:chgData name="Arup Ghoshal" userId="S::arup.ghoshal@health.qld.gov.au::3daebc6b-dfd5-4fc5-b89f-1ab37de1672c" providerId="AD" clId="Web-{A9BAE288-D9F0-343D-AD61-4B046F9B46C0}" dt="2025-07-29T12:57:15.104" v="486"/>
        <pc:sldMkLst>
          <pc:docMk/>
          <pc:sldMk cId="2785944717" sldId="676"/>
        </pc:sldMkLst>
        <pc:picChg chg="add mod ord">
          <ac:chgData name="Arup Ghoshal" userId="S::arup.ghoshal@health.qld.gov.au::3daebc6b-dfd5-4fc5-b89f-1ab37de1672c" providerId="AD" clId="Web-{A9BAE288-D9F0-343D-AD61-4B046F9B46C0}" dt="2025-07-29T12:57:15.104" v="486"/>
          <ac:picMkLst>
            <pc:docMk/>
            <pc:sldMk cId="2785944717" sldId="676"/>
            <ac:picMk id="4" creationId="{A2224752-957B-AB1B-E0F8-F836C7750607}"/>
          </ac:picMkLst>
        </pc:picChg>
      </pc:sldChg>
      <pc:sldChg chg="addSp delSp modSp new mod ord setBg">
        <pc:chgData name="Arup Ghoshal" userId="S::arup.ghoshal@health.qld.gov.au::3daebc6b-dfd5-4fc5-b89f-1ab37de1672c" providerId="AD" clId="Web-{A9BAE288-D9F0-343D-AD61-4B046F9B46C0}" dt="2025-07-29T20:08:39.729" v="543"/>
        <pc:sldMkLst>
          <pc:docMk/>
          <pc:sldMk cId="1592477207" sldId="677"/>
        </pc:sldMkLst>
        <pc:spChg chg="mod ord">
          <ac:chgData name="Arup Ghoshal" userId="S::arup.ghoshal@health.qld.gov.au::3daebc6b-dfd5-4fc5-b89f-1ab37de1672c" providerId="AD" clId="Web-{A9BAE288-D9F0-343D-AD61-4B046F9B46C0}" dt="2025-07-29T20:07:15.401" v="537"/>
          <ac:spMkLst>
            <pc:docMk/>
            <pc:sldMk cId="1592477207" sldId="677"/>
            <ac:spMk id="2" creationId="{0EDEBFCA-C1D1-4303-EF80-7C662B725472}"/>
          </ac:spMkLst>
        </pc:spChg>
        <pc:spChg chg="add">
          <ac:chgData name="Arup Ghoshal" userId="S::arup.ghoshal@health.qld.gov.au::3daebc6b-dfd5-4fc5-b89f-1ab37de1672c" providerId="AD" clId="Web-{A9BAE288-D9F0-343D-AD61-4B046F9B46C0}" dt="2025-07-29T20:07:15.401" v="537"/>
          <ac:spMkLst>
            <pc:docMk/>
            <pc:sldMk cId="1592477207" sldId="677"/>
            <ac:spMk id="21" creationId="{A4AC5506-6312-4701-8D3C-40187889A947}"/>
          </ac:spMkLst>
        </pc:spChg>
        <pc:picChg chg="add mod ord">
          <ac:chgData name="Arup Ghoshal" userId="S::arup.ghoshal@health.qld.gov.au::3daebc6b-dfd5-4fc5-b89f-1ab37de1672c" providerId="AD" clId="Web-{A9BAE288-D9F0-343D-AD61-4B046F9B46C0}" dt="2025-07-29T20:08:22.245" v="542" actId="14100"/>
          <ac:picMkLst>
            <pc:docMk/>
            <pc:sldMk cId="1592477207" sldId="677"/>
            <ac:picMk id="4" creationId="{1DA86A03-3A6B-75E0-6FB1-BE79BF4EA168}"/>
          </ac:picMkLst>
        </pc:picChg>
      </pc:sldChg>
      <pc:sldChg chg="addSp delSp modSp new mod setBg">
        <pc:chgData name="Arup Ghoshal" userId="S::arup.ghoshal@health.qld.gov.au::3daebc6b-dfd5-4fc5-b89f-1ab37de1672c" providerId="AD" clId="Web-{A9BAE288-D9F0-343D-AD61-4B046F9B46C0}" dt="2025-07-29T20:35:07.392" v="618" actId="20577"/>
        <pc:sldMkLst>
          <pc:docMk/>
          <pc:sldMk cId="230603328" sldId="678"/>
        </pc:sldMkLst>
        <pc:spChg chg="mod">
          <ac:chgData name="Arup Ghoshal" userId="S::arup.ghoshal@health.qld.gov.au::3daebc6b-dfd5-4fc5-b89f-1ab37de1672c" providerId="AD" clId="Web-{A9BAE288-D9F0-343D-AD61-4B046F9B46C0}" dt="2025-07-29T20:35:07.392" v="618" actId="20577"/>
          <ac:spMkLst>
            <pc:docMk/>
            <pc:sldMk cId="230603328" sldId="678"/>
            <ac:spMk id="2" creationId="{0A9FD31B-842A-327C-ECBB-3F6D97205A4B}"/>
          </ac:spMkLst>
        </pc:spChg>
        <pc:spChg chg="add mod">
          <ac:chgData name="Arup Ghoshal" userId="S::arup.ghoshal@health.qld.gov.au::3daebc6b-dfd5-4fc5-b89f-1ab37de1672c" providerId="AD" clId="Web-{A9BAE288-D9F0-343D-AD61-4B046F9B46C0}" dt="2025-07-29T20:34:03.204" v="605"/>
          <ac:spMkLst>
            <pc:docMk/>
            <pc:sldMk cId="230603328" sldId="678"/>
            <ac:spMk id="10" creationId="{748DB6D5-D79A-D949-78A2-61395D629700}"/>
          </ac:spMkLst>
        </pc:spChg>
        <pc:grpChg chg="add">
          <ac:chgData name="Arup Ghoshal" userId="S::arup.ghoshal@health.qld.gov.au::3daebc6b-dfd5-4fc5-b89f-1ab37de1672c" providerId="AD" clId="Web-{A9BAE288-D9F0-343D-AD61-4B046F9B46C0}" dt="2025-07-29T20:34:03.204" v="605"/>
          <ac:grpSpMkLst>
            <pc:docMk/>
            <pc:sldMk cId="230603328" sldId="678"/>
            <ac:grpSpMk id="22" creationId="{114ED94A-C85D-4CD3-4205-438D21CE6B38}"/>
          </ac:grpSpMkLst>
        </pc:grpChg>
        <pc:picChg chg="add mod ord">
          <ac:chgData name="Arup Ghoshal" userId="S::arup.ghoshal@health.qld.gov.au::3daebc6b-dfd5-4fc5-b89f-1ab37de1672c" providerId="AD" clId="Web-{A9BAE288-D9F0-343D-AD61-4B046F9B46C0}" dt="2025-07-29T20:34:03.204" v="605"/>
          <ac:picMkLst>
            <pc:docMk/>
            <pc:sldMk cId="230603328" sldId="678"/>
            <ac:picMk id="4" creationId="{15C87984-5327-A286-3C95-C353C06F267A}"/>
          </ac:picMkLst>
        </pc:picChg>
      </pc:sldChg>
      <pc:sldMasterChg chg="modSp del addSldLayout delSldLayout modSldLayout">
        <pc:chgData name="Arup Ghoshal" userId="S::arup.ghoshal@health.qld.gov.au::3daebc6b-dfd5-4fc5-b89f-1ab37de1672c" providerId="AD" clId="Web-{A9BAE288-D9F0-343D-AD61-4B046F9B46C0}" dt="2025-07-29T11:17:29.044" v="102"/>
        <pc:sldMasterMkLst>
          <pc:docMk/>
          <pc:sldMasterMk cId="877377379" sldId="2147483648"/>
        </pc:sldMasterMkLst>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3145739475" sldId="2147483649"/>
          </pc:sldLayoutMkLst>
        </pc:sldLayoutChg>
        <pc:sldLayoutChg chg="del">
          <pc:chgData name="Arup Ghoshal" userId="S::arup.ghoshal@health.qld.gov.au::3daebc6b-dfd5-4fc5-b89f-1ab37de1672c" providerId="AD" clId="Web-{A9BAE288-D9F0-343D-AD61-4B046F9B46C0}" dt="2025-07-29T11:17:29.044" v="102"/>
          <pc:sldLayoutMkLst>
            <pc:docMk/>
            <pc:sldMasterMk cId="877377379" sldId="2147483648"/>
            <pc:sldLayoutMk cId="3283498470" sldId="2147483650"/>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4129670872" sldId="2147483651"/>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3834726727" sldId="2147483652"/>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4160248541" sldId="2147483653"/>
          </pc:sldLayoutMkLst>
        </pc:sldLayoutChg>
        <pc:sldLayoutChg chg="del">
          <pc:chgData name="Arup Ghoshal" userId="S::arup.ghoshal@health.qld.gov.au::3daebc6b-dfd5-4fc5-b89f-1ab37de1672c" providerId="AD" clId="Web-{A9BAE288-D9F0-343D-AD61-4B046F9B46C0}" dt="2025-07-29T11:17:29.044" v="102"/>
          <pc:sldLayoutMkLst>
            <pc:docMk/>
            <pc:sldMasterMk cId="877377379" sldId="2147483648"/>
            <pc:sldLayoutMk cId="3012736976" sldId="2147483654"/>
          </pc:sldLayoutMkLst>
        </pc:sldLayoutChg>
        <pc:sldLayoutChg chg="del">
          <pc:chgData name="Arup Ghoshal" userId="S::arup.ghoshal@health.qld.gov.au::3daebc6b-dfd5-4fc5-b89f-1ab37de1672c" providerId="AD" clId="Web-{A9BAE288-D9F0-343D-AD61-4B046F9B46C0}" dt="2025-07-29T11:17:29.044" v="102"/>
          <pc:sldLayoutMkLst>
            <pc:docMk/>
            <pc:sldMasterMk cId="877377379" sldId="2147483648"/>
            <pc:sldLayoutMk cId="3123329603" sldId="2147483655"/>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907891607" sldId="2147483656"/>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3429735915" sldId="2147483657"/>
          </pc:sldLayoutMkLst>
        </pc:sldLayoutChg>
        <pc:sldLayoutChg chg="del">
          <pc:chgData name="Arup Ghoshal" userId="S::arup.ghoshal@health.qld.gov.au::3daebc6b-dfd5-4fc5-b89f-1ab37de1672c" providerId="AD" clId="Web-{A9BAE288-D9F0-343D-AD61-4B046F9B46C0}" dt="2025-07-29T11:17:29.044" v="102"/>
          <pc:sldLayoutMkLst>
            <pc:docMk/>
            <pc:sldMasterMk cId="877377379" sldId="2147483648"/>
            <pc:sldLayoutMk cId="1231000846" sldId="2147483658"/>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1344452625" sldId="2147483659"/>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940612909" sldId="2147483660"/>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477121265" sldId="2147483661"/>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3541872748" sldId="2147483662"/>
          </pc:sldLayoutMkLst>
        </pc:sldLayoutChg>
        <pc:sldLayoutChg chg="modSp del">
          <pc:chgData name="Arup Ghoshal" userId="S::arup.ghoshal@health.qld.gov.au::3daebc6b-dfd5-4fc5-b89f-1ab37de1672c" providerId="AD" clId="Web-{A9BAE288-D9F0-343D-AD61-4B046F9B46C0}" dt="2025-07-29T11:17:29.044" v="102"/>
          <pc:sldLayoutMkLst>
            <pc:docMk/>
            <pc:sldMasterMk cId="877377379" sldId="2147483648"/>
            <pc:sldLayoutMk cId="527968232" sldId="2147483663"/>
          </pc:sldLayoutMkLst>
        </pc:sldLayoutChg>
        <pc:sldLayoutChg chg="modSp add del">
          <pc:chgData name="Arup Ghoshal" userId="S::arup.ghoshal@health.qld.gov.au::3daebc6b-dfd5-4fc5-b89f-1ab37de1672c" providerId="AD" clId="Web-{A9BAE288-D9F0-343D-AD61-4B046F9B46C0}" dt="2025-07-29T11:17:29.044" v="102"/>
          <pc:sldLayoutMkLst>
            <pc:docMk/>
            <pc:sldMasterMk cId="877377379" sldId="2147483648"/>
            <pc:sldLayoutMk cId="3808190242" sldId="2147483664"/>
          </pc:sldLayoutMkLst>
        </pc:sldLayoutChg>
      </pc:sldMasterChg>
      <pc:sldMasterChg chg="modSp add addSldLayout modSldLayout">
        <pc:chgData name="Arup Ghoshal" userId="S::arup.ghoshal@health.qld.gov.au::3daebc6b-dfd5-4fc5-b89f-1ab37de1672c" providerId="AD" clId="Web-{A9BAE288-D9F0-343D-AD61-4B046F9B46C0}" dt="2025-07-29T11:17:37.153" v="103"/>
        <pc:sldMasterMkLst>
          <pc:docMk/>
          <pc:sldMasterMk cId="2933665827" sldId="2147483665"/>
        </pc:sldMasterMkLst>
        <pc:spChg chg="mod">
          <ac:chgData name="Arup Ghoshal" userId="S::arup.ghoshal@health.qld.gov.au::3daebc6b-dfd5-4fc5-b89f-1ab37de1672c" providerId="AD" clId="Web-{A9BAE288-D9F0-343D-AD61-4B046F9B46C0}" dt="2025-07-29T11:17:37.153" v="103"/>
          <ac:spMkLst>
            <pc:docMk/>
            <pc:sldMasterMk cId="2933665827" sldId="2147483665"/>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ac:spMk id="4"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ac:spMk id="5"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ac:spMk id="6" creationId="{00000000-0000-0000-0000-000000000000}"/>
          </ac:spMkLst>
        </pc:sp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3715533079" sldId="2147483666"/>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3715533079" sldId="2147483666"/>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715533079" sldId="2147483666"/>
              <ac:spMk id="3" creationId="{00000000-0000-0000-0000-000000000000}"/>
            </ac:spMkLst>
          </pc:spChg>
        </pc:sldLayoutChg>
        <pc:sldLayoutChg chg="add mod replId">
          <pc:chgData name="Arup Ghoshal" userId="S::arup.ghoshal@health.qld.gov.au::3daebc6b-dfd5-4fc5-b89f-1ab37de1672c" providerId="AD" clId="Web-{A9BAE288-D9F0-343D-AD61-4B046F9B46C0}" dt="2025-07-29T11:17:29.044" v="102"/>
          <pc:sldLayoutMkLst>
            <pc:docMk/>
            <pc:sldMasterMk cId="2933665827" sldId="2147483665"/>
            <pc:sldLayoutMk cId="293567514" sldId="2147483667"/>
          </pc:sldLayoutMkLst>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3743295263" sldId="2147483668"/>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3743295263" sldId="2147483668"/>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743295263" sldId="2147483668"/>
              <ac:spMk id="3" creationId="{00000000-0000-0000-0000-000000000000}"/>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3348865836" sldId="2147483669"/>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3348865836" sldId="2147483669"/>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348865836" sldId="2147483669"/>
              <ac:spMk id="4" creationId="{00000000-0000-0000-0000-000000000000}"/>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4216715222" sldId="2147483670"/>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4216715222" sldId="2147483670"/>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4216715222" sldId="2147483670"/>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4216715222" sldId="2147483670"/>
              <ac:spMk id="4"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4216715222" sldId="2147483670"/>
              <ac:spMk id="5"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4216715222" sldId="2147483670"/>
              <ac:spMk id="6" creationId="{00000000-0000-0000-0000-000000000000}"/>
            </ac:spMkLst>
          </pc:spChg>
        </pc:sldLayoutChg>
        <pc:sldLayoutChg chg="add mod replId">
          <pc:chgData name="Arup Ghoshal" userId="S::arup.ghoshal@health.qld.gov.au::3daebc6b-dfd5-4fc5-b89f-1ab37de1672c" providerId="AD" clId="Web-{A9BAE288-D9F0-343D-AD61-4B046F9B46C0}" dt="2025-07-29T11:17:29.044" v="102"/>
          <pc:sldLayoutMkLst>
            <pc:docMk/>
            <pc:sldMasterMk cId="2933665827" sldId="2147483665"/>
            <pc:sldLayoutMk cId="1782643893" sldId="2147483671"/>
          </pc:sldLayoutMkLst>
        </pc:sldLayoutChg>
        <pc:sldLayoutChg chg="add mod replId">
          <pc:chgData name="Arup Ghoshal" userId="S::arup.ghoshal@health.qld.gov.au::3daebc6b-dfd5-4fc5-b89f-1ab37de1672c" providerId="AD" clId="Web-{A9BAE288-D9F0-343D-AD61-4B046F9B46C0}" dt="2025-07-29T11:17:29.044" v="102"/>
          <pc:sldLayoutMkLst>
            <pc:docMk/>
            <pc:sldMasterMk cId="2933665827" sldId="2147483665"/>
            <pc:sldLayoutMk cId="2221383125" sldId="2147483672"/>
          </pc:sldLayoutMkLst>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3733017968" sldId="2147483673"/>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3733017968" sldId="2147483673"/>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733017968" sldId="2147483673"/>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733017968" sldId="2147483673"/>
              <ac:spMk id="4" creationId="{00000000-0000-0000-0000-000000000000}"/>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1003904839" sldId="2147483674"/>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1003904839" sldId="2147483674"/>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1003904839" sldId="2147483674"/>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1003904839" sldId="2147483674"/>
              <ac:spMk id="4" creationId="{00000000-0000-0000-0000-000000000000}"/>
            </ac:spMkLst>
          </pc:spChg>
        </pc:sldLayoutChg>
        <pc:sldLayoutChg chg="add mod replId">
          <pc:chgData name="Arup Ghoshal" userId="S::arup.ghoshal@health.qld.gov.au::3daebc6b-dfd5-4fc5-b89f-1ab37de1672c" providerId="AD" clId="Web-{A9BAE288-D9F0-343D-AD61-4B046F9B46C0}" dt="2025-07-29T11:17:29.044" v="102"/>
          <pc:sldLayoutMkLst>
            <pc:docMk/>
            <pc:sldMasterMk cId="2933665827" sldId="2147483665"/>
            <pc:sldLayoutMk cId="1063693769" sldId="2147483675"/>
          </pc:sldLayoutMkLst>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1737411513" sldId="2147483676"/>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1737411513" sldId="2147483676"/>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1737411513" sldId="2147483676"/>
              <ac:spMk id="3" creationId="{00000000-0000-0000-0000-000000000000}"/>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305261358" sldId="2147483677"/>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305261358" sldId="2147483677"/>
              <ac:spMk id="3"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05261358" sldId="2147483677"/>
              <ac:spMk id="10"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305261358" sldId="2147483677"/>
              <ac:spMk id="2054" creationId="{00000000-0000-0000-0000-000000000000}"/>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1655382767" sldId="2147483678"/>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1655382767" sldId="2147483678"/>
              <ac:spMk id="3" creationId="{B8053F73-6BCB-4246-A456-F66696626954}"/>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1655382767" sldId="2147483678"/>
              <ac:spMk id="9" creationId="{CCAE648F-6B39-4DA6-9616-9B3177C4172C}"/>
            </ac:spMkLst>
          </pc:spChg>
        </pc:sldLayoutChg>
        <pc:sldLayoutChg chg="modSp add mod replId">
          <pc:chgData name="Arup Ghoshal" userId="S::arup.ghoshal@health.qld.gov.au::3daebc6b-dfd5-4fc5-b89f-1ab37de1672c" providerId="AD" clId="Web-{A9BAE288-D9F0-343D-AD61-4B046F9B46C0}" dt="2025-07-29T11:17:37.153" v="103"/>
          <pc:sldLayoutMkLst>
            <pc:docMk/>
            <pc:sldMasterMk cId="2933665827" sldId="2147483665"/>
            <pc:sldLayoutMk cId="1572506391" sldId="2147483679"/>
          </pc:sldLayoutMkLst>
          <pc:spChg chg="mod">
            <ac:chgData name="Arup Ghoshal" userId="S::arup.ghoshal@health.qld.gov.au::3daebc6b-dfd5-4fc5-b89f-1ab37de1672c" providerId="AD" clId="Web-{A9BAE288-D9F0-343D-AD61-4B046F9B46C0}" dt="2025-07-29T11:17:37.153" v="103"/>
            <ac:spMkLst>
              <pc:docMk/>
              <pc:sldMasterMk cId="2933665827" sldId="2147483665"/>
              <pc:sldLayoutMk cId="1572506391" sldId="2147483679"/>
              <ac:spMk id="2" creationId="{00000000-0000-0000-0000-000000000000}"/>
            </ac:spMkLst>
          </pc:spChg>
          <pc:spChg chg="mod">
            <ac:chgData name="Arup Ghoshal" userId="S::arup.ghoshal@health.qld.gov.au::3daebc6b-dfd5-4fc5-b89f-1ab37de1672c" providerId="AD" clId="Web-{A9BAE288-D9F0-343D-AD61-4B046F9B46C0}" dt="2025-07-29T11:17:37.153" v="103"/>
            <ac:spMkLst>
              <pc:docMk/>
              <pc:sldMasterMk cId="2933665827" sldId="2147483665"/>
              <pc:sldLayoutMk cId="1572506391" sldId="2147483679"/>
              <ac:spMk id="3" creationId="{00000000-0000-0000-0000-000000000000}"/>
            </ac:spMkLst>
          </pc:spChg>
        </pc:sldLayoutChg>
      </pc:sldMasterChg>
    </pc:docChg>
  </pc:docChgLst>
  <pc:docChgLst>
    <pc:chgData name="Arup Ghoshal" userId="3daebc6b-dfd5-4fc5-b89f-1ab37de1672c" providerId="ADAL" clId="{5DE52852-8D25-450E-AC6E-F1883EBAA689}"/>
    <pc:docChg chg="custSel addSld modSld">
      <pc:chgData name="Arup Ghoshal" userId="3daebc6b-dfd5-4fc5-b89f-1ab37de1672c" providerId="ADAL" clId="{5DE52852-8D25-450E-AC6E-F1883EBAA689}" dt="2025-07-29T00:10:51.322" v="65" actId="14100"/>
      <pc:docMkLst>
        <pc:docMk/>
      </pc:docMkLst>
      <pc:sldChg chg="addSp delSp modSp mod">
        <pc:chgData name="Arup Ghoshal" userId="3daebc6b-dfd5-4fc5-b89f-1ab37de1672c" providerId="ADAL" clId="{5DE52852-8D25-450E-AC6E-F1883EBAA689}" dt="2025-07-29T00:07:20.685" v="39" actId="21"/>
        <pc:sldMkLst>
          <pc:docMk/>
          <pc:sldMk cId="1321103578" sldId="264"/>
        </pc:sldMkLst>
      </pc:sldChg>
      <pc:sldChg chg="modSp new mod">
        <pc:chgData name="Arup Ghoshal" userId="3daebc6b-dfd5-4fc5-b89f-1ab37de1672c" providerId="ADAL" clId="{5DE52852-8D25-450E-AC6E-F1883EBAA689}" dt="2025-07-28T22:28:59.438" v="21" actId="20577"/>
        <pc:sldMkLst>
          <pc:docMk/>
          <pc:sldMk cId="1430878145" sldId="657"/>
        </pc:sldMkLst>
        <pc:spChg chg="mod">
          <ac:chgData name="Arup Ghoshal" userId="3daebc6b-dfd5-4fc5-b89f-1ab37de1672c" providerId="ADAL" clId="{5DE52852-8D25-450E-AC6E-F1883EBAA689}" dt="2025-07-28T22:28:59.438" v="21" actId="20577"/>
          <ac:spMkLst>
            <pc:docMk/>
            <pc:sldMk cId="1430878145" sldId="657"/>
            <ac:spMk id="2" creationId="{73B914C8-D918-992F-198E-1DD651DE4D1D}"/>
          </ac:spMkLst>
        </pc:spChg>
      </pc:sldChg>
      <pc:sldChg chg="addSp delSp modSp new mod setBg">
        <pc:chgData name="Arup Ghoshal" userId="3daebc6b-dfd5-4fc5-b89f-1ab37de1672c" providerId="ADAL" clId="{5DE52852-8D25-450E-AC6E-F1883EBAA689}" dt="2025-07-29T00:10:51.322" v="65" actId="14100"/>
        <pc:sldMkLst>
          <pc:docMk/>
          <pc:sldMk cId="260886189" sldId="658"/>
        </pc:sldMkLst>
      </pc:sldChg>
      <pc:sldChg chg="addSp modSp new mod setBg">
        <pc:chgData name="Arup Ghoshal" userId="3daebc6b-dfd5-4fc5-b89f-1ab37de1672c" providerId="ADAL" clId="{5DE52852-8D25-450E-AC6E-F1883EBAA689}" dt="2025-07-29T00:09:59.691" v="62" actId="14100"/>
        <pc:sldMkLst>
          <pc:docMk/>
          <pc:sldMk cId="1690620280" sldId="659"/>
        </pc:sldMkLst>
      </pc:sldChg>
      <pc:sldChg chg="addSp modSp new mod">
        <pc:chgData name="Arup Ghoshal" userId="3daebc6b-dfd5-4fc5-b89f-1ab37de1672c" providerId="ADAL" clId="{5DE52852-8D25-450E-AC6E-F1883EBAA689}" dt="2025-07-29T00:08:14.203" v="46" actId="14100"/>
        <pc:sldMkLst>
          <pc:docMk/>
          <pc:sldMk cId="1067638221" sldId="660"/>
        </pc:sldMkLst>
        <pc:picChg chg="add mod">
          <ac:chgData name="Arup Ghoshal" userId="3daebc6b-dfd5-4fc5-b89f-1ab37de1672c" providerId="ADAL" clId="{5DE52852-8D25-450E-AC6E-F1883EBAA689}" dt="2025-07-29T00:08:14.203" v="46" actId="14100"/>
          <ac:picMkLst>
            <pc:docMk/>
            <pc:sldMk cId="1067638221" sldId="660"/>
            <ac:picMk id="2" creationId="{255B8362-0E54-3A46-3D39-B1A0C86700AD}"/>
          </ac:picMkLst>
        </pc:picChg>
      </pc:sldChg>
    </pc:docChg>
  </pc:docChgLst>
  <pc:docChgLst>
    <pc:chgData name="Arup Ghoshal" userId="3daebc6b-dfd5-4fc5-b89f-1ab37de1672c" providerId="ADAL" clId="{0750F7D2-5050-4C79-AC88-986393903A72}"/>
    <pc:docChg chg="custSel addSld delSld modSld">
      <pc:chgData name="Arup Ghoshal" userId="3daebc6b-dfd5-4fc5-b89f-1ab37de1672c" providerId="ADAL" clId="{0750F7D2-5050-4C79-AC88-986393903A72}" dt="2025-07-31T21:07:35.665" v="75"/>
      <pc:docMkLst>
        <pc:docMk/>
      </pc:docMkLst>
      <pc:sldChg chg="modSp mod">
        <pc:chgData name="Arup Ghoshal" userId="3daebc6b-dfd5-4fc5-b89f-1ab37de1672c" providerId="ADAL" clId="{0750F7D2-5050-4C79-AC88-986393903A72}" dt="2025-07-31T11:35:38.076" v="43" actId="14100"/>
        <pc:sldMkLst>
          <pc:docMk/>
          <pc:sldMk cId="837432861" sldId="273"/>
        </pc:sldMkLst>
        <pc:spChg chg="mod">
          <ac:chgData name="Arup Ghoshal" userId="3daebc6b-dfd5-4fc5-b89f-1ab37de1672c" providerId="ADAL" clId="{0750F7D2-5050-4C79-AC88-986393903A72}" dt="2025-07-31T11:35:23.775" v="41" actId="1076"/>
          <ac:spMkLst>
            <pc:docMk/>
            <pc:sldMk cId="837432861" sldId="273"/>
            <ac:spMk id="2" creationId="{419F392A-C492-1A79-C533-CB805492B88F}"/>
          </ac:spMkLst>
        </pc:spChg>
        <pc:spChg chg="mod">
          <ac:chgData name="Arup Ghoshal" userId="3daebc6b-dfd5-4fc5-b89f-1ab37de1672c" providerId="ADAL" clId="{0750F7D2-5050-4C79-AC88-986393903A72}" dt="2025-07-31T11:35:29.498" v="42" actId="1076"/>
          <ac:spMkLst>
            <pc:docMk/>
            <pc:sldMk cId="837432861" sldId="273"/>
            <ac:spMk id="14" creationId="{DBCBDABD-EA89-F4A8-DC9F-B606C4416AF7}"/>
          </ac:spMkLst>
        </pc:spChg>
        <pc:graphicFrameChg chg="mod">
          <ac:chgData name="Arup Ghoshal" userId="3daebc6b-dfd5-4fc5-b89f-1ab37de1672c" providerId="ADAL" clId="{0750F7D2-5050-4C79-AC88-986393903A72}" dt="2025-07-31T11:35:38.076" v="43" actId="14100"/>
          <ac:graphicFrameMkLst>
            <pc:docMk/>
            <pc:sldMk cId="837432861" sldId="273"/>
            <ac:graphicFrameMk id="15" creationId="{07937658-8257-398C-46E0-121B96818387}"/>
          </ac:graphicFrameMkLst>
        </pc:graphicFrameChg>
      </pc:sldChg>
      <pc:sldChg chg="modSp mod">
        <pc:chgData name="Arup Ghoshal" userId="3daebc6b-dfd5-4fc5-b89f-1ab37de1672c" providerId="ADAL" clId="{0750F7D2-5050-4C79-AC88-986393903A72}" dt="2025-07-31T11:59:53.074" v="61" actId="20577"/>
        <pc:sldMkLst>
          <pc:docMk/>
          <pc:sldMk cId="2086844299" sldId="662"/>
        </pc:sldMkLst>
        <pc:spChg chg="mod">
          <ac:chgData name="Arup Ghoshal" userId="3daebc6b-dfd5-4fc5-b89f-1ab37de1672c" providerId="ADAL" clId="{0750F7D2-5050-4C79-AC88-986393903A72}" dt="2025-07-31T11:59:53.074" v="61" actId="20577"/>
          <ac:spMkLst>
            <pc:docMk/>
            <pc:sldMk cId="2086844299" sldId="662"/>
            <ac:spMk id="3" creationId="{45B638D2-E5F9-5C6C-FFE2-606BE876D766}"/>
          </ac:spMkLst>
        </pc:spChg>
      </pc:sldChg>
      <pc:sldChg chg="addSp new mod">
        <pc:chgData name="Arup Ghoshal" userId="3daebc6b-dfd5-4fc5-b89f-1ab37de1672c" providerId="ADAL" clId="{0750F7D2-5050-4C79-AC88-986393903A72}" dt="2025-07-31T11:08:08.389" v="1" actId="22"/>
        <pc:sldMkLst>
          <pc:docMk/>
          <pc:sldMk cId="3563843175" sldId="687"/>
        </pc:sldMkLst>
        <pc:picChg chg="add">
          <ac:chgData name="Arup Ghoshal" userId="3daebc6b-dfd5-4fc5-b89f-1ab37de1672c" providerId="ADAL" clId="{0750F7D2-5050-4C79-AC88-986393903A72}" dt="2025-07-31T11:08:08.389" v="1" actId="22"/>
          <ac:picMkLst>
            <pc:docMk/>
            <pc:sldMk cId="3563843175" sldId="687"/>
            <ac:picMk id="3" creationId="{DED66C0F-7B06-B60D-BA45-9A4D7ED504D9}"/>
          </ac:picMkLst>
        </pc:picChg>
      </pc:sldChg>
      <pc:sldChg chg="new del">
        <pc:chgData name="Arup Ghoshal" userId="3daebc6b-dfd5-4fc5-b89f-1ab37de1672c" providerId="ADAL" clId="{0750F7D2-5050-4C79-AC88-986393903A72}" dt="2025-07-31T21:00:58.313" v="63" actId="2696"/>
        <pc:sldMkLst>
          <pc:docMk/>
          <pc:sldMk cId="1818904889" sldId="688"/>
        </pc:sldMkLst>
      </pc:sldChg>
      <pc:sldChg chg="addSp new">
        <pc:chgData name="Arup Ghoshal" userId="3daebc6b-dfd5-4fc5-b89f-1ab37de1672c" providerId="ADAL" clId="{0750F7D2-5050-4C79-AC88-986393903A72}" dt="2025-07-31T21:01:23.989" v="65"/>
        <pc:sldMkLst>
          <pc:docMk/>
          <pc:sldMk cId="2088120591" sldId="688"/>
        </pc:sldMkLst>
        <pc:picChg chg="add">
          <ac:chgData name="Arup Ghoshal" userId="3daebc6b-dfd5-4fc5-b89f-1ab37de1672c" providerId="ADAL" clId="{0750F7D2-5050-4C79-AC88-986393903A72}" dt="2025-07-31T21:01:23.989" v="65"/>
          <ac:picMkLst>
            <pc:docMk/>
            <pc:sldMk cId="2088120591" sldId="688"/>
            <ac:picMk id="1026" creationId="{5245A09A-904B-ABA9-AB6B-2EA3FC6BD4FD}"/>
          </ac:picMkLst>
        </pc:picChg>
      </pc:sldChg>
      <pc:sldChg chg="addSp delSp modSp new mod">
        <pc:chgData name="Arup Ghoshal" userId="3daebc6b-dfd5-4fc5-b89f-1ab37de1672c" providerId="ADAL" clId="{0750F7D2-5050-4C79-AC88-986393903A72}" dt="2025-07-31T21:07:35.665" v="75"/>
        <pc:sldMkLst>
          <pc:docMk/>
          <pc:sldMk cId="613299578" sldId="689"/>
        </pc:sldMkLst>
        <pc:picChg chg="add del mod">
          <ac:chgData name="Arup Ghoshal" userId="3daebc6b-dfd5-4fc5-b89f-1ab37de1672c" providerId="ADAL" clId="{0750F7D2-5050-4C79-AC88-986393903A72}" dt="2025-07-31T21:07:26.020" v="74" actId="21"/>
          <ac:picMkLst>
            <pc:docMk/>
            <pc:sldMk cId="613299578" sldId="689"/>
            <ac:picMk id="2" creationId="{7CB785D7-611F-017C-CAB3-AE864D02A032}"/>
          </ac:picMkLst>
        </pc:picChg>
        <pc:picChg chg="add mod">
          <ac:chgData name="Arup Ghoshal" userId="3daebc6b-dfd5-4fc5-b89f-1ab37de1672c" providerId="ADAL" clId="{0750F7D2-5050-4C79-AC88-986393903A72}" dt="2025-07-31T21:07:35.665" v="75"/>
          <ac:picMkLst>
            <pc:docMk/>
            <pc:sldMk cId="613299578" sldId="689"/>
            <ac:picMk id="3" creationId="{1549BCA9-0BE4-0A2F-10D3-BB7D25B446BE}"/>
          </ac:picMkLst>
        </pc:picChg>
      </pc:sldChg>
    </pc:docChg>
  </pc:docChgLst>
  <pc:docChgLst>
    <pc:chgData name="Jessica Sanders" userId="073086df-44b9-4da2-a114-37a0a5a7cf8e" providerId="ADAL" clId="{137B3161-0516-44E1-AFC6-F51E5BCCA730}"/>
    <pc:docChg chg="undo custSel addSld delSld modSld sldOrd">
      <pc:chgData name="Jessica Sanders" userId="073086df-44b9-4da2-a114-37a0a5a7cf8e" providerId="ADAL" clId="{137B3161-0516-44E1-AFC6-F51E5BCCA730}" dt="2025-03-28T02:46:26.657" v="3665" actId="14100"/>
      <pc:docMkLst>
        <pc:docMk/>
      </pc:docMkLst>
      <pc:sldChg chg="addSp delSp modSp mod setBg">
        <pc:chgData name="Jessica Sanders" userId="073086df-44b9-4da2-a114-37a0a5a7cf8e" providerId="ADAL" clId="{137B3161-0516-44E1-AFC6-F51E5BCCA730}" dt="2025-03-28T02:36:10.547" v="3020" actId="26606"/>
        <pc:sldMkLst>
          <pc:docMk/>
          <pc:sldMk cId="96753807" sldId="256"/>
        </pc:sldMkLst>
      </pc:sldChg>
      <pc:sldChg chg="addSp delSp modSp mod setBg">
        <pc:chgData name="Jessica Sanders" userId="073086df-44b9-4da2-a114-37a0a5a7cf8e" providerId="ADAL" clId="{137B3161-0516-44E1-AFC6-F51E5BCCA730}" dt="2025-03-28T02:38:47.977" v="3163" actId="20577"/>
        <pc:sldMkLst>
          <pc:docMk/>
          <pc:sldMk cId="476151130" sldId="257"/>
        </pc:sldMkLst>
      </pc:sldChg>
      <pc:sldChg chg="addSp delSp modSp mod ord setBg addAnim">
        <pc:chgData name="Jessica Sanders" userId="073086df-44b9-4da2-a114-37a0a5a7cf8e" providerId="ADAL" clId="{137B3161-0516-44E1-AFC6-F51E5BCCA730}" dt="2025-03-28T02:46:12.210" v="3660" actId="26606"/>
        <pc:sldMkLst>
          <pc:docMk/>
          <pc:sldMk cId="809757957" sldId="258"/>
        </pc:sldMkLst>
      </pc:sldChg>
      <pc:sldChg chg="addSp delSp modSp mod ord setBg">
        <pc:chgData name="Jessica Sanders" userId="073086df-44b9-4da2-a114-37a0a5a7cf8e" providerId="ADAL" clId="{137B3161-0516-44E1-AFC6-F51E5BCCA730}" dt="2025-03-28T02:46:08.467" v="3659" actId="26606"/>
        <pc:sldMkLst>
          <pc:docMk/>
          <pc:sldMk cId="3813875166" sldId="259"/>
        </pc:sldMkLst>
      </pc:sldChg>
      <pc:sldChg chg="addSp delSp modSp mod setBg">
        <pc:chgData name="Jessica Sanders" userId="073086df-44b9-4da2-a114-37a0a5a7cf8e" providerId="ADAL" clId="{137B3161-0516-44E1-AFC6-F51E5BCCA730}" dt="2025-03-28T02:39:16.860" v="3205" actId="207"/>
        <pc:sldMkLst>
          <pc:docMk/>
          <pc:sldMk cId="231830631" sldId="260"/>
        </pc:sldMkLst>
      </pc:sldChg>
      <pc:sldChg chg="addSp modSp mod setBg">
        <pc:chgData name="Jessica Sanders" userId="073086df-44b9-4da2-a114-37a0a5a7cf8e" providerId="ADAL" clId="{137B3161-0516-44E1-AFC6-F51E5BCCA730}" dt="2025-03-28T02:45:05.292" v="3533" actId="20577"/>
        <pc:sldMkLst>
          <pc:docMk/>
          <pc:sldMk cId="3207224279" sldId="261"/>
        </pc:sldMkLst>
      </pc:sldChg>
      <pc:sldChg chg="addSp delSp modSp mod setBg addAnim delAnim">
        <pc:chgData name="Jessica Sanders" userId="073086df-44b9-4da2-a114-37a0a5a7cf8e" providerId="ADAL" clId="{137B3161-0516-44E1-AFC6-F51E5BCCA730}" dt="2025-03-28T02:24:13.467" v="2687"/>
        <pc:sldMkLst>
          <pc:docMk/>
          <pc:sldMk cId="4159016057" sldId="262"/>
        </pc:sldMkLst>
      </pc:sldChg>
      <pc:sldChg chg="addSp delSp modSp mod setBg">
        <pc:chgData name="Jessica Sanders" userId="073086df-44b9-4da2-a114-37a0a5a7cf8e" providerId="ADAL" clId="{137B3161-0516-44E1-AFC6-F51E5BCCA730}" dt="2025-03-28T02:45:50.225" v="3658" actId="20577"/>
        <pc:sldMkLst>
          <pc:docMk/>
          <pc:sldMk cId="2170931838" sldId="263"/>
        </pc:sldMkLst>
      </pc:sldChg>
      <pc:sldChg chg="addSp modSp new mod ord setBg">
        <pc:chgData name="Jessica Sanders" userId="073086df-44b9-4da2-a114-37a0a5a7cf8e" providerId="ADAL" clId="{137B3161-0516-44E1-AFC6-F51E5BCCA730}" dt="2025-03-28T02:23:34.113" v="2673" actId="26606"/>
        <pc:sldMkLst>
          <pc:docMk/>
          <pc:sldMk cId="1321103578" sldId="264"/>
        </pc:sldMkLst>
      </pc:sldChg>
      <pc:sldChg chg="modSp new del mod">
        <pc:chgData name="Jessica Sanders" userId="073086df-44b9-4da2-a114-37a0a5a7cf8e" providerId="ADAL" clId="{137B3161-0516-44E1-AFC6-F51E5BCCA730}" dt="2025-03-28T00:51:24.916" v="1548" actId="2696"/>
        <pc:sldMkLst>
          <pc:docMk/>
          <pc:sldMk cId="2266934373" sldId="265"/>
        </pc:sldMkLst>
      </pc:sldChg>
      <pc:sldChg chg="modSp new del mod">
        <pc:chgData name="Jessica Sanders" userId="073086df-44b9-4da2-a114-37a0a5a7cf8e" providerId="ADAL" clId="{137B3161-0516-44E1-AFC6-F51E5BCCA730}" dt="2025-03-28T02:23:57.195" v="2675" actId="2696"/>
        <pc:sldMkLst>
          <pc:docMk/>
          <pc:sldMk cId="2573143647" sldId="265"/>
        </pc:sldMkLst>
      </pc:sldChg>
      <pc:sldChg chg="addSp delSp modSp new mod ord setBg">
        <pc:chgData name="Jessica Sanders" userId="073086df-44b9-4da2-a114-37a0a5a7cf8e" providerId="ADAL" clId="{137B3161-0516-44E1-AFC6-F51E5BCCA730}" dt="2025-03-28T02:46:26.657" v="3665" actId="14100"/>
        <pc:sldMkLst>
          <pc:docMk/>
          <pc:sldMk cId="1762473329" sldId="266"/>
        </pc:sldMkLst>
      </pc:sldChg>
      <pc:sldChg chg="addSp delSp new del mod">
        <pc:chgData name="Jessica Sanders" userId="073086df-44b9-4da2-a114-37a0a5a7cf8e" providerId="ADAL" clId="{137B3161-0516-44E1-AFC6-F51E5BCCA730}" dt="2025-03-28T01:16:39.642" v="1862" actId="680"/>
        <pc:sldMkLst>
          <pc:docMk/>
          <pc:sldMk cId="2997692994" sldId="266"/>
        </pc:sldMkLst>
      </pc:sldChg>
      <pc:sldChg chg="addSp delSp modSp new mod setBg">
        <pc:chgData name="Jessica Sanders" userId="073086df-44b9-4da2-a114-37a0a5a7cf8e" providerId="ADAL" clId="{137B3161-0516-44E1-AFC6-F51E5BCCA730}" dt="2025-03-28T02:33:41.639" v="3015" actId="26606"/>
        <pc:sldMkLst>
          <pc:docMk/>
          <pc:sldMk cId="1576806615" sldId="267"/>
        </pc:sldMkLst>
      </pc:sldChg>
      <pc:sldChg chg="addSp modSp new mod setBg">
        <pc:chgData name="Jessica Sanders" userId="073086df-44b9-4da2-a114-37a0a5a7cf8e" providerId="ADAL" clId="{137B3161-0516-44E1-AFC6-F51E5BCCA730}" dt="2025-03-28T02:25:06.064" v="2718" actId="20577"/>
        <pc:sldMkLst>
          <pc:docMk/>
          <pc:sldMk cId="80647377" sldId="268"/>
        </pc:sldMkLst>
      </pc:sldChg>
      <pc:sldChg chg="addSp delSp modSp new mod ord setBg">
        <pc:chgData name="Jessica Sanders" userId="073086df-44b9-4da2-a114-37a0a5a7cf8e" providerId="ADAL" clId="{137B3161-0516-44E1-AFC6-F51E5BCCA730}" dt="2025-03-28T02:41:05.075" v="3311" actId="26606"/>
        <pc:sldMkLst>
          <pc:docMk/>
          <pc:sldMk cId="85202959" sldId="269"/>
        </pc:sldMkLst>
      </pc:sldChg>
      <pc:sldChg chg="addSp delSp modSp new mod setBg">
        <pc:chgData name="Jessica Sanders" userId="073086df-44b9-4da2-a114-37a0a5a7cf8e" providerId="ADAL" clId="{137B3161-0516-44E1-AFC6-F51E5BCCA730}" dt="2025-03-28T02:44:17.663" v="3403" actId="5793"/>
        <pc:sldMkLst>
          <pc:docMk/>
          <pc:sldMk cId="2311293304" sldId="270"/>
        </pc:sldMkLst>
      </pc:sldChg>
    </pc:docChg>
  </pc:docChgLst>
  <pc:docChgLst>
    <pc:chgData name="Arup Ghoshal" userId="S::arup.ghoshal@health.qld.gov.au::3daebc6b-dfd5-4fc5-b89f-1ab37de1672c" providerId="AD" clId="Web-{7E529034-3F03-96C2-64C2-3C6C5B1601DA}"/>
    <pc:docChg chg="addSld modSld sldOrd">
      <pc:chgData name="Arup Ghoshal" userId="S::arup.ghoshal@health.qld.gov.au::3daebc6b-dfd5-4fc5-b89f-1ab37de1672c" providerId="AD" clId="Web-{7E529034-3F03-96C2-64C2-3C6C5B1601DA}" dt="2025-07-24T10:54:26.563" v="53"/>
      <pc:docMkLst>
        <pc:docMk/>
      </pc:docMkLst>
      <pc:sldChg chg="addSp delSp modSp mod modTransition setBg modClrScheme chgLayout">
        <pc:chgData name="Arup Ghoshal" userId="S::arup.ghoshal@health.qld.gov.au::3daebc6b-dfd5-4fc5-b89f-1ab37de1672c" providerId="AD" clId="Web-{7E529034-3F03-96C2-64C2-3C6C5B1601DA}" dt="2025-07-24T10:43:02.121" v="12"/>
        <pc:sldMkLst>
          <pc:docMk/>
          <pc:sldMk cId="476151130" sldId="257"/>
        </pc:sldMkLst>
        <pc:spChg chg="mod">
          <ac:chgData name="Arup Ghoshal" userId="S::arup.ghoshal@health.qld.gov.au::3daebc6b-dfd5-4fc5-b89f-1ab37de1672c" providerId="AD" clId="Web-{7E529034-3F03-96C2-64C2-3C6C5B1601DA}" dt="2025-07-24T10:43:02.121" v="12"/>
          <ac:spMkLst>
            <pc:docMk/>
            <pc:sldMk cId="476151130" sldId="257"/>
            <ac:spMk id="2" creationId="{A9B90A68-43B6-E2E8-3B98-933C8DDA2495}"/>
          </ac:spMkLst>
        </pc:spChg>
        <pc:graphicFrameChg chg="add mod">
          <ac:chgData name="Arup Ghoshal" userId="S::arup.ghoshal@health.qld.gov.au::3daebc6b-dfd5-4fc5-b89f-1ab37de1672c" providerId="AD" clId="Web-{7E529034-3F03-96C2-64C2-3C6C5B1601DA}" dt="2025-07-24T10:43:02.121" v="12"/>
          <ac:graphicFrameMkLst>
            <pc:docMk/>
            <pc:sldMk cId="476151130" sldId="257"/>
            <ac:graphicFrameMk id="30" creationId="{221FB373-6B84-B20F-0BC1-F7B9B7F24B03}"/>
          </ac:graphicFrameMkLst>
        </pc:graphicFrameChg>
      </pc:sldChg>
      <pc:sldChg chg="addSp delSp modSp mod modTransition modClrScheme chgLayout">
        <pc:chgData name="Arup Ghoshal" userId="S::arup.ghoshal@health.qld.gov.au::3daebc6b-dfd5-4fc5-b89f-1ab37de1672c" providerId="AD" clId="Web-{7E529034-3F03-96C2-64C2-3C6C5B1601DA}" dt="2025-07-24T10:50:08.437" v="37"/>
        <pc:sldMkLst>
          <pc:docMk/>
          <pc:sldMk cId="670173422" sldId="272"/>
        </pc:sldMkLst>
        <pc:spChg chg="mod">
          <ac:chgData name="Arup Ghoshal" userId="S::arup.ghoshal@health.qld.gov.au::3daebc6b-dfd5-4fc5-b89f-1ab37de1672c" providerId="AD" clId="Web-{7E529034-3F03-96C2-64C2-3C6C5B1601DA}" dt="2025-07-24T10:50:08.406" v="36"/>
          <ac:spMkLst>
            <pc:docMk/>
            <pc:sldMk cId="670173422" sldId="272"/>
            <ac:spMk id="2" creationId="{D700EACB-2587-FF84-3517-CEBFE5CAEB2E}"/>
          </ac:spMkLst>
        </pc:spChg>
        <pc:graphicFrameChg chg="add mod modGraphic">
          <ac:chgData name="Arup Ghoshal" userId="S::arup.ghoshal@health.qld.gov.au::3daebc6b-dfd5-4fc5-b89f-1ab37de1672c" providerId="AD" clId="Web-{7E529034-3F03-96C2-64C2-3C6C5B1601DA}" dt="2025-07-24T10:50:08.437" v="37"/>
          <ac:graphicFrameMkLst>
            <pc:docMk/>
            <pc:sldMk cId="670173422" sldId="272"/>
            <ac:graphicFrameMk id="5" creationId="{B3034595-09C0-6EFA-767D-6A3D10F769DC}"/>
          </ac:graphicFrameMkLst>
        </pc:graphicFrameChg>
      </pc:sldChg>
      <pc:sldChg chg="addSp delSp modSp mod modClrScheme chgLayout">
        <pc:chgData name="Arup Ghoshal" userId="S::arup.ghoshal@health.qld.gov.au::3daebc6b-dfd5-4fc5-b89f-1ab37de1672c" providerId="AD" clId="Web-{7E529034-3F03-96C2-64C2-3C6C5B1601DA}" dt="2025-07-24T10:47:57.202" v="27"/>
        <pc:sldMkLst>
          <pc:docMk/>
          <pc:sldMk cId="837432861" sldId="273"/>
        </pc:sldMkLst>
        <pc:spChg chg="mod">
          <ac:chgData name="Arup Ghoshal" userId="S::arup.ghoshal@health.qld.gov.au::3daebc6b-dfd5-4fc5-b89f-1ab37de1672c" providerId="AD" clId="Web-{7E529034-3F03-96C2-64C2-3C6C5B1601DA}" dt="2025-07-24T10:47:57.202" v="27"/>
          <ac:spMkLst>
            <pc:docMk/>
            <pc:sldMk cId="837432861" sldId="273"/>
            <ac:spMk id="2" creationId="{419F392A-C492-1A79-C533-CB805492B88F}"/>
          </ac:spMkLst>
        </pc:spChg>
        <pc:spChg chg="add mod">
          <ac:chgData name="Arup Ghoshal" userId="S::arup.ghoshal@health.qld.gov.au::3daebc6b-dfd5-4fc5-b89f-1ab37de1672c" providerId="AD" clId="Web-{7E529034-3F03-96C2-64C2-3C6C5B1601DA}" dt="2025-07-24T10:47:57.202" v="27"/>
          <ac:spMkLst>
            <pc:docMk/>
            <pc:sldMk cId="837432861" sldId="273"/>
            <ac:spMk id="14" creationId="{DBCBDABD-EA89-F4A8-DC9F-B606C4416AF7}"/>
          </ac:spMkLst>
        </pc:spChg>
        <pc:graphicFrameChg chg="add mod">
          <ac:chgData name="Arup Ghoshal" userId="S::arup.ghoshal@health.qld.gov.au::3daebc6b-dfd5-4fc5-b89f-1ab37de1672c" providerId="AD" clId="Web-{7E529034-3F03-96C2-64C2-3C6C5B1601DA}" dt="2025-07-24T10:47:57.202" v="27"/>
          <ac:graphicFrameMkLst>
            <pc:docMk/>
            <pc:sldMk cId="837432861" sldId="273"/>
            <ac:graphicFrameMk id="15" creationId="{07937658-8257-398C-46E0-121B96818387}"/>
          </ac:graphicFrameMkLst>
        </pc:graphicFrameChg>
      </pc:sldChg>
      <pc:sldChg chg="modSp add mod ord modClrScheme chgLayout">
        <pc:chgData name="Arup Ghoshal" userId="S::arup.ghoshal@health.qld.gov.au::3daebc6b-dfd5-4fc5-b89f-1ab37de1672c" providerId="AD" clId="Web-{7E529034-3F03-96C2-64C2-3C6C5B1601DA}" dt="2025-07-24T10:54:26.563" v="53"/>
        <pc:sldMkLst>
          <pc:docMk/>
          <pc:sldMk cId="3464941875" sldId="274"/>
        </pc:sldMkLst>
      </pc:sldChg>
      <pc:sldChg chg="addSp delSp modSp add mod modClrScheme chgLayout">
        <pc:chgData name="Arup Ghoshal" userId="S::arup.ghoshal@health.qld.gov.au::3daebc6b-dfd5-4fc5-b89f-1ab37de1672c" providerId="AD" clId="Web-{7E529034-3F03-96C2-64C2-3C6C5B1601DA}" dt="2025-07-24T10:54:16.641" v="52"/>
        <pc:sldMkLst>
          <pc:docMk/>
          <pc:sldMk cId="249945196" sldId="314"/>
        </pc:sldMkLst>
      </pc:sldChg>
      <pc:sldChg chg="addSp delSp modSp add">
        <pc:chgData name="Arup Ghoshal" userId="S::arup.ghoshal@health.qld.gov.au::3daebc6b-dfd5-4fc5-b89f-1ab37de1672c" providerId="AD" clId="Web-{7E529034-3F03-96C2-64C2-3C6C5B1601DA}" dt="2025-07-24T10:40:02.199" v="7"/>
        <pc:sldMkLst>
          <pc:docMk/>
          <pc:sldMk cId="615629442" sldId="315"/>
        </pc:sldMkLst>
      </pc:sldChg>
      <pc:sldChg chg="addSp delSp modSp add mod modTransition setBg modClrScheme chgLayout">
        <pc:chgData name="Arup Ghoshal" userId="S::arup.ghoshal@health.qld.gov.au::3daebc6b-dfd5-4fc5-b89f-1ab37de1672c" providerId="AD" clId="Web-{7E529034-3F03-96C2-64C2-3C6C5B1601DA}" dt="2025-07-24T10:52:49.016" v="49"/>
        <pc:sldMkLst>
          <pc:docMk/>
          <pc:sldMk cId="1456669485" sldId="648"/>
        </pc:sldMkLst>
      </pc:sldChg>
      <pc:sldChg chg="modSp add mod setBg">
        <pc:chgData name="Arup Ghoshal" userId="S::arup.ghoshal@health.qld.gov.au::3daebc6b-dfd5-4fc5-b89f-1ab37de1672c" providerId="AD" clId="Web-{7E529034-3F03-96C2-64C2-3C6C5B1601DA}" dt="2025-07-24T10:45:58.778" v="22" actId="1076"/>
        <pc:sldMkLst>
          <pc:docMk/>
          <pc:sldMk cId="1148682883" sldId="649"/>
        </pc:sldMkLst>
      </pc:sldChg>
      <pc:sldChg chg="add mod setBg">
        <pc:chgData name="Arup Ghoshal" userId="S::arup.ghoshal@health.qld.gov.au::3daebc6b-dfd5-4fc5-b89f-1ab37de1672c" providerId="AD" clId="Web-{7E529034-3F03-96C2-64C2-3C6C5B1601DA}" dt="2025-07-24T10:53:55.984" v="51"/>
        <pc:sldMkLst>
          <pc:docMk/>
          <pc:sldMk cId="2987603756" sldId="655"/>
        </pc:sldMkLst>
      </pc:sldChg>
      <pc:sldChg chg="add mod setBg">
        <pc:chgData name="Arup Ghoshal" userId="S::arup.ghoshal@health.qld.gov.au::3daebc6b-dfd5-4fc5-b89f-1ab37de1672c" providerId="AD" clId="Web-{7E529034-3F03-96C2-64C2-3C6C5B1601DA}" dt="2025-07-24T10:53:06.437" v="50"/>
        <pc:sldMkLst>
          <pc:docMk/>
          <pc:sldMk cId="3365628141" sldId="656"/>
        </pc:sldMkLst>
      </pc:sldChg>
      <pc:sldMasterChg chg="addSldLayout">
        <pc:chgData name="Arup Ghoshal" userId="S::arup.ghoshal@health.qld.gov.au::3daebc6b-dfd5-4fc5-b89f-1ab37de1672c" providerId="AD" clId="Web-{7E529034-3F03-96C2-64C2-3C6C5B1601DA}" dt="2025-07-24T10:36:38.353" v="5"/>
        <pc:sldMasterMkLst>
          <pc:docMk/>
          <pc:sldMasterMk cId="877377379" sldId="2147483648"/>
        </pc:sldMasterMkLst>
        <pc:sldLayoutChg chg="add">
          <pc:chgData name="Arup Ghoshal" userId="S::arup.ghoshal@health.qld.gov.au::3daebc6b-dfd5-4fc5-b89f-1ab37de1672c" providerId="AD" clId="Web-{7E529034-3F03-96C2-64C2-3C6C5B1601DA}" dt="2025-07-24T10:35:43.289" v="0"/>
          <pc:sldLayoutMkLst>
            <pc:docMk/>
            <pc:sldMasterMk cId="877377379" sldId="2147483648"/>
            <pc:sldLayoutMk cId="940612909" sldId="2147483660"/>
          </pc:sldLayoutMkLst>
        </pc:sldLayoutChg>
        <pc:sldLayoutChg chg="add">
          <pc:chgData name="Arup Ghoshal" userId="S::arup.ghoshal@health.qld.gov.au::3daebc6b-dfd5-4fc5-b89f-1ab37de1672c" providerId="AD" clId="Web-{7E529034-3F03-96C2-64C2-3C6C5B1601DA}" dt="2025-07-24T10:36:16.071" v="2"/>
          <pc:sldLayoutMkLst>
            <pc:docMk/>
            <pc:sldMasterMk cId="877377379" sldId="2147483648"/>
            <pc:sldLayoutMk cId="477121265" sldId="2147483661"/>
          </pc:sldLayoutMkLst>
        </pc:sldLayoutChg>
        <pc:sldLayoutChg chg="add">
          <pc:chgData name="Arup Ghoshal" userId="S::arup.ghoshal@health.qld.gov.au::3daebc6b-dfd5-4fc5-b89f-1ab37de1672c" providerId="AD" clId="Web-{7E529034-3F03-96C2-64C2-3C6C5B1601DA}" dt="2025-07-24T10:36:25.587" v="3"/>
          <pc:sldLayoutMkLst>
            <pc:docMk/>
            <pc:sldMasterMk cId="877377379" sldId="2147483648"/>
            <pc:sldLayoutMk cId="3541872748" sldId="2147483662"/>
          </pc:sldLayoutMkLst>
        </pc:sldLayoutChg>
        <pc:sldLayoutChg chg="add">
          <pc:chgData name="Arup Ghoshal" userId="S::arup.ghoshal@health.qld.gov.au::3daebc6b-dfd5-4fc5-b89f-1ab37de1672c" providerId="AD" clId="Web-{7E529034-3F03-96C2-64C2-3C6C5B1601DA}" dt="2025-07-24T10:36:38.353" v="5"/>
          <pc:sldLayoutMkLst>
            <pc:docMk/>
            <pc:sldMasterMk cId="877377379" sldId="2147483648"/>
            <pc:sldLayoutMk cId="527968232" sldId="2147483663"/>
          </pc:sldLayoutMkLst>
        </pc:sldLayoutChg>
      </pc:sldMasterChg>
    </pc:docChg>
  </pc:docChgLst>
  <pc:docChgLst>
    <pc:chgData name="Arup Ghoshal" userId="S::arup.ghoshal@health.qld.gov.au::3daebc6b-dfd5-4fc5-b89f-1ab37de1672c" providerId="AD" clId="Web-{CA1DA04C-9972-6CB2-B90E-B362E634ED91}"/>
    <pc:docChg chg="addSld delSld modSld sldOrd">
      <pc:chgData name="Arup Ghoshal" userId="S::arup.ghoshal@health.qld.gov.au::3daebc6b-dfd5-4fc5-b89f-1ab37de1672c" providerId="AD" clId="Web-{CA1DA04C-9972-6CB2-B90E-B362E634ED91}" dt="2025-07-30T17:10:10.805" v="2325"/>
      <pc:docMkLst>
        <pc:docMk/>
      </pc:docMkLst>
      <pc:sldChg chg="addSp delSp modSp">
        <pc:chgData name="Arup Ghoshal" userId="S::arup.ghoshal@health.qld.gov.au::3daebc6b-dfd5-4fc5-b89f-1ab37de1672c" providerId="AD" clId="Web-{CA1DA04C-9972-6CB2-B90E-B362E634ED91}" dt="2025-07-30T08:57:43.711" v="123" actId="14100"/>
        <pc:sldMkLst>
          <pc:docMk/>
          <pc:sldMk cId="476151130" sldId="257"/>
        </pc:sldMkLst>
        <pc:spChg chg="mod">
          <ac:chgData name="Arup Ghoshal" userId="S::arup.ghoshal@health.qld.gov.au::3daebc6b-dfd5-4fc5-b89f-1ab37de1672c" providerId="AD" clId="Web-{CA1DA04C-9972-6CB2-B90E-B362E634ED91}" dt="2025-07-30T08:53:02.455" v="61"/>
          <ac:spMkLst>
            <pc:docMk/>
            <pc:sldMk cId="476151130" sldId="257"/>
            <ac:spMk id="2" creationId="{A9B90A68-43B6-E2E8-3B98-933C8DDA2495}"/>
          </ac:spMkLst>
        </pc:spChg>
        <pc:spChg chg="add del">
          <ac:chgData name="Arup Ghoshal" userId="S::arup.ghoshal@health.qld.gov.au::3daebc6b-dfd5-4fc5-b89f-1ab37de1672c" providerId="AD" clId="Web-{CA1DA04C-9972-6CB2-B90E-B362E634ED91}" dt="2025-07-30T08:53:02.455" v="61"/>
          <ac:spMkLst>
            <pc:docMk/>
            <pc:sldMk cId="476151130" sldId="257"/>
            <ac:spMk id="32" creationId="{955A2079-FA98-4876-80F0-72364A7D2EA4}"/>
          </ac:spMkLst>
        </pc:spChg>
        <pc:spChg chg="add del">
          <ac:chgData name="Arup Ghoshal" userId="S::arup.ghoshal@health.qld.gov.au::3daebc6b-dfd5-4fc5-b89f-1ab37de1672c" providerId="AD" clId="Web-{CA1DA04C-9972-6CB2-B90E-B362E634ED91}" dt="2025-07-30T08:52:14.937" v="56"/>
          <ac:spMkLst>
            <pc:docMk/>
            <pc:sldMk cId="476151130" sldId="257"/>
            <ac:spMk id="37" creationId="{AFF8D2E5-2C4E-47B1-930B-6C82B7C31331}"/>
          </ac:spMkLst>
        </pc:spChg>
        <pc:spChg chg="add del">
          <ac:chgData name="Arup Ghoshal" userId="S::arup.ghoshal@health.qld.gov.au::3daebc6b-dfd5-4fc5-b89f-1ab37de1672c" providerId="AD" clId="Web-{CA1DA04C-9972-6CB2-B90E-B362E634ED91}" dt="2025-07-30T08:52:14.937" v="56"/>
          <ac:spMkLst>
            <pc:docMk/>
            <pc:sldMk cId="476151130" sldId="257"/>
            <ac:spMk id="39" creationId="{801E4ADA-0EA9-4930-846E-3C11E8BED6DD}"/>
          </ac:spMkLst>
        </pc:spChg>
        <pc:spChg chg="add del">
          <ac:chgData name="Arup Ghoshal" userId="S::arup.ghoshal@health.qld.gov.au::3daebc6b-dfd5-4fc5-b89f-1ab37de1672c" providerId="AD" clId="Web-{CA1DA04C-9972-6CB2-B90E-B362E634ED91}" dt="2025-07-30T08:52:14.937" v="56"/>
          <ac:spMkLst>
            <pc:docMk/>
            <pc:sldMk cId="476151130" sldId="257"/>
            <ac:spMk id="41" creationId="{FB92FFCE-0C90-454E-AA25-D4EE9A6C39C5}"/>
          </ac:spMkLst>
        </pc:spChg>
        <pc:spChg chg="add del">
          <ac:chgData name="Arup Ghoshal" userId="S::arup.ghoshal@health.qld.gov.au::3daebc6b-dfd5-4fc5-b89f-1ab37de1672c" providerId="AD" clId="Web-{CA1DA04C-9972-6CB2-B90E-B362E634ED91}" dt="2025-07-30T08:52:27.829" v="58"/>
          <ac:spMkLst>
            <pc:docMk/>
            <pc:sldMk cId="476151130" sldId="257"/>
            <ac:spMk id="43" creationId="{6C4028FD-8BAA-4A19-BFDE-594D991B7552}"/>
          </ac:spMkLst>
        </pc:spChg>
        <pc:spChg chg="add del">
          <ac:chgData name="Arup Ghoshal" userId="S::arup.ghoshal@health.qld.gov.au::3daebc6b-dfd5-4fc5-b89f-1ab37de1672c" providerId="AD" clId="Web-{CA1DA04C-9972-6CB2-B90E-B362E634ED91}" dt="2025-07-30T08:53:02.267" v="60"/>
          <ac:spMkLst>
            <pc:docMk/>
            <pc:sldMk cId="476151130" sldId="257"/>
            <ac:spMk id="45" creationId="{955A2079-FA98-4876-80F0-72364A7D2EA4}"/>
          </ac:spMkLst>
        </pc:spChg>
        <pc:spChg chg="add">
          <ac:chgData name="Arup Ghoshal" userId="S::arup.ghoshal@health.qld.gov.au::3daebc6b-dfd5-4fc5-b89f-1ab37de1672c" providerId="AD" clId="Web-{CA1DA04C-9972-6CB2-B90E-B362E634ED91}" dt="2025-07-30T08:53:02.455" v="61"/>
          <ac:spMkLst>
            <pc:docMk/>
            <pc:sldMk cId="476151130" sldId="257"/>
            <ac:spMk id="47" creationId="{8D71EDA1-87BF-4D5D-AB79-F346FD19278A}"/>
          </ac:spMkLst>
        </pc:spChg>
        <pc:spChg chg="add">
          <ac:chgData name="Arup Ghoshal" userId="S::arup.ghoshal@health.qld.gov.au::3daebc6b-dfd5-4fc5-b89f-1ab37de1672c" providerId="AD" clId="Web-{CA1DA04C-9972-6CB2-B90E-B362E634ED91}" dt="2025-07-30T08:53:02.455" v="61"/>
          <ac:spMkLst>
            <pc:docMk/>
            <pc:sldMk cId="476151130" sldId="257"/>
            <ac:spMk id="48" creationId="{C4285719-470E-454C-AF62-8323075F1F5B}"/>
          </ac:spMkLst>
        </pc:spChg>
        <pc:spChg chg="add">
          <ac:chgData name="Arup Ghoshal" userId="S::arup.ghoshal@health.qld.gov.au::3daebc6b-dfd5-4fc5-b89f-1ab37de1672c" providerId="AD" clId="Web-{CA1DA04C-9972-6CB2-B90E-B362E634ED91}" dt="2025-07-30T08:53:02.455" v="61"/>
          <ac:spMkLst>
            <pc:docMk/>
            <pc:sldMk cId="476151130" sldId="257"/>
            <ac:spMk id="49" creationId="{CD9FE4EF-C4D8-49A0-B2FF-81D8DB7D8A24}"/>
          </ac:spMkLst>
        </pc:spChg>
        <pc:spChg chg="add">
          <ac:chgData name="Arup Ghoshal" userId="S::arup.ghoshal@health.qld.gov.au::3daebc6b-dfd5-4fc5-b89f-1ab37de1672c" providerId="AD" clId="Web-{CA1DA04C-9972-6CB2-B90E-B362E634ED91}" dt="2025-07-30T08:53:02.455" v="61"/>
          <ac:spMkLst>
            <pc:docMk/>
            <pc:sldMk cId="476151130" sldId="257"/>
            <ac:spMk id="50" creationId="{4300840D-0A0B-4512-BACA-B439D5B9C57C}"/>
          </ac:spMkLst>
        </pc:spChg>
        <pc:spChg chg="add">
          <ac:chgData name="Arup Ghoshal" userId="S::arup.ghoshal@health.qld.gov.au::3daebc6b-dfd5-4fc5-b89f-1ab37de1672c" providerId="AD" clId="Web-{CA1DA04C-9972-6CB2-B90E-B362E634ED91}" dt="2025-07-30T08:53:02.455" v="61"/>
          <ac:spMkLst>
            <pc:docMk/>
            <pc:sldMk cId="476151130" sldId="257"/>
            <ac:spMk id="51" creationId="{D2B78728-A580-49A7-84F9-6EF6F583ADE0}"/>
          </ac:spMkLst>
        </pc:spChg>
        <pc:spChg chg="add">
          <ac:chgData name="Arup Ghoshal" userId="S::arup.ghoshal@health.qld.gov.au::3daebc6b-dfd5-4fc5-b89f-1ab37de1672c" providerId="AD" clId="Web-{CA1DA04C-9972-6CB2-B90E-B362E634ED91}" dt="2025-07-30T08:53:02.455" v="61"/>
          <ac:spMkLst>
            <pc:docMk/>
            <pc:sldMk cId="476151130" sldId="257"/>
            <ac:spMk id="52" creationId="{38FAA1A1-D861-433F-88FA-1E9D6FD31D11}"/>
          </ac:spMkLst>
        </pc:spChg>
        <pc:graphicFrameChg chg="mod modGraphic">
          <ac:chgData name="Arup Ghoshal" userId="S::arup.ghoshal@health.qld.gov.au::3daebc6b-dfd5-4fc5-b89f-1ab37de1672c" providerId="AD" clId="Web-{CA1DA04C-9972-6CB2-B90E-B362E634ED91}" dt="2025-07-30T08:57:43.711" v="123" actId="14100"/>
          <ac:graphicFrameMkLst>
            <pc:docMk/>
            <pc:sldMk cId="476151130" sldId="257"/>
            <ac:graphicFrameMk id="30" creationId="{221FB373-6B84-B20F-0BC1-F7B9B7F24B03}"/>
          </ac:graphicFrameMkLst>
        </pc:graphicFrameChg>
      </pc:sldChg>
      <pc:sldChg chg="modSp del">
        <pc:chgData name="Arup Ghoshal" userId="S::arup.ghoshal@health.qld.gov.au::3daebc6b-dfd5-4fc5-b89f-1ab37de1672c" providerId="AD" clId="Web-{CA1DA04C-9972-6CB2-B90E-B362E634ED91}" dt="2025-07-30T16:57:22.288" v="2247"/>
        <pc:sldMkLst>
          <pc:docMk/>
          <pc:sldMk cId="809757957" sldId="258"/>
        </pc:sldMkLst>
        <pc:spChg chg="mod">
          <ac:chgData name="Arup Ghoshal" userId="S::arup.ghoshal@health.qld.gov.au::3daebc6b-dfd5-4fc5-b89f-1ab37de1672c" providerId="AD" clId="Web-{CA1DA04C-9972-6CB2-B90E-B362E634ED91}" dt="2025-07-30T09:18:41.494" v="304" actId="1076"/>
          <ac:spMkLst>
            <pc:docMk/>
            <pc:sldMk cId="809757957" sldId="258"/>
            <ac:spMk id="2" creationId="{14D85E21-C823-1F27-8C77-E62E0E74C077}"/>
          </ac:spMkLst>
        </pc:spChg>
        <pc:spChg chg="mod">
          <ac:chgData name="Arup Ghoshal" userId="S::arup.ghoshal@health.qld.gov.au::3daebc6b-dfd5-4fc5-b89f-1ab37de1672c" providerId="AD" clId="Web-{CA1DA04C-9972-6CB2-B90E-B362E634ED91}" dt="2025-07-30T13:17:41.187" v="640" actId="20577"/>
          <ac:spMkLst>
            <pc:docMk/>
            <pc:sldMk cId="809757957" sldId="258"/>
            <ac:spMk id="3" creationId="{4137DE50-17B1-2C95-74AD-F3D686F3B6D7}"/>
          </ac:spMkLst>
        </pc:spChg>
      </pc:sldChg>
      <pc:sldChg chg="modSp">
        <pc:chgData name="Arup Ghoshal" userId="S::arup.ghoshal@health.qld.gov.au::3daebc6b-dfd5-4fc5-b89f-1ab37de1672c" providerId="AD" clId="Web-{CA1DA04C-9972-6CB2-B90E-B362E634ED91}" dt="2025-07-30T09:04:38.585" v="210" actId="20577"/>
        <pc:sldMkLst>
          <pc:docMk/>
          <pc:sldMk cId="3813875166" sldId="259"/>
        </pc:sldMkLst>
        <pc:spChg chg="mod">
          <ac:chgData name="Arup Ghoshal" userId="S::arup.ghoshal@health.qld.gov.au::3daebc6b-dfd5-4fc5-b89f-1ab37de1672c" providerId="AD" clId="Web-{CA1DA04C-9972-6CB2-B90E-B362E634ED91}" dt="2025-07-30T09:04:38.585" v="210" actId="20577"/>
          <ac:spMkLst>
            <pc:docMk/>
            <pc:sldMk cId="3813875166" sldId="259"/>
            <ac:spMk id="3" creationId="{27169EB1-B19D-7F44-58B9-1FC47BA32776}"/>
          </ac:spMkLst>
        </pc:spChg>
      </pc:sldChg>
      <pc:sldChg chg="del">
        <pc:chgData name="Arup Ghoshal" userId="S::arup.ghoshal@health.qld.gov.au::3daebc6b-dfd5-4fc5-b89f-1ab37de1672c" providerId="AD" clId="Web-{CA1DA04C-9972-6CB2-B90E-B362E634ED91}" dt="2025-07-30T17:09:19.976" v="2316"/>
        <pc:sldMkLst>
          <pc:docMk/>
          <pc:sldMk cId="231830631" sldId="260"/>
        </pc:sldMkLst>
      </pc:sldChg>
      <pc:sldChg chg="ord">
        <pc:chgData name="Arup Ghoshal" userId="S::arup.ghoshal@health.qld.gov.au::3daebc6b-dfd5-4fc5-b89f-1ab37de1672c" providerId="AD" clId="Web-{CA1DA04C-9972-6CB2-B90E-B362E634ED91}" dt="2025-07-30T12:35:15.030" v="634"/>
        <pc:sldMkLst>
          <pc:docMk/>
          <pc:sldMk cId="3207224279" sldId="261"/>
        </pc:sldMkLst>
      </pc:sldChg>
      <pc:sldChg chg="modSp">
        <pc:chgData name="Arup Ghoshal" userId="S::arup.ghoshal@health.qld.gov.au::3daebc6b-dfd5-4fc5-b89f-1ab37de1672c" providerId="AD" clId="Web-{CA1DA04C-9972-6CB2-B90E-B362E634ED91}" dt="2025-07-30T13:50:34.643" v="808" actId="20577"/>
        <pc:sldMkLst>
          <pc:docMk/>
          <pc:sldMk cId="4159016057" sldId="262"/>
        </pc:sldMkLst>
        <pc:spChg chg="mod">
          <ac:chgData name="Arup Ghoshal" userId="S::arup.ghoshal@health.qld.gov.au::3daebc6b-dfd5-4fc5-b89f-1ab37de1672c" providerId="AD" clId="Web-{CA1DA04C-9972-6CB2-B90E-B362E634ED91}" dt="2025-07-30T13:50:34.643" v="808" actId="20577"/>
          <ac:spMkLst>
            <pc:docMk/>
            <pc:sldMk cId="4159016057" sldId="262"/>
            <ac:spMk id="3" creationId="{B89A05B0-7950-CAED-F45E-1C53B5EB982F}"/>
          </ac:spMkLst>
        </pc:spChg>
      </pc:sldChg>
      <pc:sldChg chg="modSp ord">
        <pc:chgData name="Arup Ghoshal" userId="S::arup.ghoshal@health.qld.gov.au::3daebc6b-dfd5-4fc5-b89f-1ab37de1672c" providerId="AD" clId="Web-{CA1DA04C-9972-6CB2-B90E-B362E634ED91}" dt="2025-07-30T14:28:20.677" v="812"/>
        <pc:sldMkLst>
          <pc:docMk/>
          <pc:sldMk cId="2170931838" sldId="263"/>
        </pc:sldMkLst>
        <pc:spChg chg="mod">
          <ac:chgData name="Arup Ghoshal" userId="S::arup.ghoshal@health.qld.gov.au::3daebc6b-dfd5-4fc5-b89f-1ab37de1672c" providerId="AD" clId="Web-{CA1DA04C-9972-6CB2-B90E-B362E634ED91}" dt="2025-07-30T13:31:50.630" v="643" actId="20577"/>
          <ac:spMkLst>
            <pc:docMk/>
            <pc:sldMk cId="2170931838" sldId="263"/>
            <ac:spMk id="2" creationId="{C8A5E9CB-2B43-FA19-5D12-8E8585E47D44}"/>
          </ac:spMkLst>
        </pc:spChg>
      </pc:sldChg>
      <pc:sldChg chg="modSp ord">
        <pc:chgData name="Arup Ghoshal" userId="S::arup.ghoshal@health.qld.gov.au::3daebc6b-dfd5-4fc5-b89f-1ab37de1672c" providerId="AD" clId="Web-{CA1DA04C-9972-6CB2-B90E-B362E634ED91}" dt="2025-07-30T17:06:54.825" v="2314"/>
        <pc:sldMkLst>
          <pc:docMk/>
          <pc:sldMk cId="1321103578" sldId="264"/>
        </pc:sldMkLst>
        <pc:spChg chg="mod">
          <ac:chgData name="Arup Ghoshal" userId="S::arup.ghoshal@health.qld.gov.au::3daebc6b-dfd5-4fc5-b89f-1ab37de1672c" providerId="AD" clId="Web-{CA1DA04C-9972-6CB2-B90E-B362E634ED91}" dt="2025-07-30T12:33:27.498" v="630" actId="20577"/>
          <ac:spMkLst>
            <pc:docMk/>
            <pc:sldMk cId="1321103578" sldId="264"/>
            <ac:spMk id="3" creationId="{0473E67E-689A-561A-7A29-F9BA211E34C5}"/>
          </ac:spMkLst>
        </pc:spChg>
      </pc:sldChg>
      <pc:sldChg chg="del">
        <pc:chgData name="Arup Ghoshal" userId="S::arup.ghoshal@health.qld.gov.au::3daebc6b-dfd5-4fc5-b89f-1ab37de1672c" providerId="AD" clId="Web-{CA1DA04C-9972-6CB2-B90E-B362E634ED91}" dt="2025-07-30T17:09:15.445" v="2315"/>
        <pc:sldMkLst>
          <pc:docMk/>
          <pc:sldMk cId="1762473329" sldId="266"/>
        </pc:sldMkLst>
      </pc:sldChg>
      <pc:sldChg chg="del">
        <pc:chgData name="Arup Ghoshal" userId="S::arup.ghoshal@health.qld.gov.au::3daebc6b-dfd5-4fc5-b89f-1ab37de1672c" providerId="AD" clId="Web-{CA1DA04C-9972-6CB2-B90E-B362E634ED91}" dt="2025-07-30T17:09:23.726" v="2317"/>
        <pc:sldMkLst>
          <pc:docMk/>
          <pc:sldMk cId="1576806615" sldId="267"/>
        </pc:sldMkLst>
      </pc:sldChg>
      <pc:sldChg chg="del">
        <pc:chgData name="Arup Ghoshal" userId="S::arup.ghoshal@health.qld.gov.au::3daebc6b-dfd5-4fc5-b89f-1ab37de1672c" providerId="AD" clId="Web-{CA1DA04C-9972-6CB2-B90E-B362E634ED91}" dt="2025-07-30T17:09:27.913" v="2318"/>
        <pc:sldMkLst>
          <pc:docMk/>
          <pc:sldMk cId="85202959" sldId="269"/>
        </pc:sldMkLst>
      </pc:sldChg>
      <pc:sldChg chg="modSp">
        <pc:chgData name="Arup Ghoshal" userId="S::arup.ghoshal@health.qld.gov.au::3daebc6b-dfd5-4fc5-b89f-1ab37de1672c" providerId="AD" clId="Web-{CA1DA04C-9972-6CB2-B90E-B362E634ED91}" dt="2025-07-30T08:59:26.009" v="138" actId="20577"/>
        <pc:sldMkLst>
          <pc:docMk/>
          <pc:sldMk cId="2965822806" sldId="271"/>
        </pc:sldMkLst>
        <pc:spChg chg="mod">
          <ac:chgData name="Arup Ghoshal" userId="S::arup.ghoshal@health.qld.gov.au::3daebc6b-dfd5-4fc5-b89f-1ab37de1672c" providerId="AD" clId="Web-{CA1DA04C-9972-6CB2-B90E-B362E634ED91}" dt="2025-07-30T08:59:26.009" v="138" actId="20577"/>
          <ac:spMkLst>
            <pc:docMk/>
            <pc:sldMk cId="2965822806" sldId="271"/>
            <ac:spMk id="2" creationId="{7963C42A-4355-EFE4-958A-448040615F69}"/>
          </ac:spMkLst>
        </pc:spChg>
        <pc:picChg chg="mod">
          <ac:chgData name="Arup Ghoshal" userId="S::arup.ghoshal@health.qld.gov.au::3daebc6b-dfd5-4fc5-b89f-1ab37de1672c" providerId="AD" clId="Web-{CA1DA04C-9972-6CB2-B90E-B362E634ED91}" dt="2025-07-30T08:58:56.743" v="128" actId="14100"/>
          <ac:picMkLst>
            <pc:docMk/>
            <pc:sldMk cId="2965822806" sldId="271"/>
            <ac:picMk id="5" creationId="{9C908DAB-E47F-B8A1-10BB-3A0AFA628405}"/>
          </ac:picMkLst>
        </pc:picChg>
        <pc:picChg chg="mod">
          <ac:chgData name="Arup Ghoshal" userId="S::arup.ghoshal@health.qld.gov.au::3daebc6b-dfd5-4fc5-b89f-1ab37de1672c" providerId="AD" clId="Web-{CA1DA04C-9972-6CB2-B90E-B362E634ED91}" dt="2025-07-30T08:59:03.040" v="129" actId="14100"/>
          <ac:picMkLst>
            <pc:docMk/>
            <pc:sldMk cId="2965822806" sldId="271"/>
            <ac:picMk id="6" creationId="{A3A76A6C-7B4A-1912-9BFE-A7176A16D5C1}"/>
          </ac:picMkLst>
        </pc:picChg>
      </pc:sldChg>
      <pc:sldChg chg="addSp delSp modSp mod setBg modNotes">
        <pc:chgData name="Arup Ghoshal" userId="S::arup.ghoshal@health.qld.gov.au::3daebc6b-dfd5-4fc5-b89f-1ab37de1672c" providerId="AD" clId="Web-{CA1DA04C-9972-6CB2-B90E-B362E634ED91}" dt="2025-07-30T17:02:25.802" v="2312" actId="20577"/>
        <pc:sldMkLst>
          <pc:docMk/>
          <pc:sldMk cId="670173422" sldId="272"/>
        </pc:sldMkLst>
        <pc:spChg chg="mod">
          <ac:chgData name="Arup Ghoshal" userId="S::arup.ghoshal@health.qld.gov.au::3daebc6b-dfd5-4fc5-b89f-1ab37de1672c" providerId="AD" clId="Web-{CA1DA04C-9972-6CB2-B90E-B362E634ED91}" dt="2025-07-30T09:29:16.254" v="340"/>
          <ac:spMkLst>
            <pc:docMk/>
            <pc:sldMk cId="670173422" sldId="272"/>
            <ac:spMk id="2" creationId="{D700EACB-2587-FF84-3517-CEBFE5CAEB2E}"/>
          </ac:spMkLst>
        </pc:spChg>
        <pc:spChg chg="add del">
          <ac:chgData name="Arup Ghoshal" userId="S::arup.ghoshal@health.qld.gov.au::3daebc6b-dfd5-4fc5-b89f-1ab37de1672c" providerId="AD" clId="Web-{CA1DA04C-9972-6CB2-B90E-B362E634ED91}" dt="2025-07-30T09:31:26.334" v="347"/>
          <ac:spMkLst>
            <pc:docMk/>
            <pc:sldMk cId="670173422" sldId="272"/>
            <ac:spMk id="10" creationId="{955A2079-FA98-4876-80F0-72364A7D2EA4}"/>
          </ac:spMkLst>
        </pc:spChg>
        <pc:spChg chg="add del">
          <ac:chgData name="Arup Ghoshal" userId="S::arup.ghoshal@health.qld.gov.au::3daebc6b-dfd5-4fc5-b89f-1ab37de1672c" providerId="AD" clId="Web-{CA1DA04C-9972-6CB2-B90E-B362E634ED91}" dt="2025-07-30T09:28:21.049" v="338"/>
          <ac:spMkLst>
            <pc:docMk/>
            <pc:sldMk cId="670173422" sldId="272"/>
            <ac:spMk id="15" creationId="{C4285719-470E-454C-AF62-8323075F1F5B}"/>
          </ac:spMkLst>
        </pc:spChg>
        <pc:spChg chg="add del">
          <ac:chgData name="Arup Ghoshal" userId="S::arup.ghoshal@health.qld.gov.au::3daebc6b-dfd5-4fc5-b89f-1ab37de1672c" providerId="AD" clId="Web-{CA1DA04C-9972-6CB2-B90E-B362E634ED91}" dt="2025-07-30T09:28:21.049" v="338"/>
          <ac:spMkLst>
            <pc:docMk/>
            <pc:sldMk cId="670173422" sldId="272"/>
            <ac:spMk id="17" creationId="{CD9FE4EF-C4D8-49A0-B2FF-81D8DB7D8A24}"/>
          </ac:spMkLst>
        </pc:spChg>
        <pc:spChg chg="add del">
          <ac:chgData name="Arup Ghoshal" userId="S::arup.ghoshal@health.qld.gov.au::3daebc6b-dfd5-4fc5-b89f-1ab37de1672c" providerId="AD" clId="Web-{CA1DA04C-9972-6CB2-B90E-B362E634ED91}" dt="2025-07-30T09:28:21.049" v="338"/>
          <ac:spMkLst>
            <pc:docMk/>
            <pc:sldMk cId="670173422" sldId="272"/>
            <ac:spMk id="19" creationId="{4300840D-0A0B-4512-BACA-B439D5B9C57C}"/>
          </ac:spMkLst>
        </pc:spChg>
        <pc:spChg chg="add del">
          <ac:chgData name="Arup Ghoshal" userId="S::arup.ghoshal@health.qld.gov.au::3daebc6b-dfd5-4fc5-b89f-1ab37de1672c" providerId="AD" clId="Web-{CA1DA04C-9972-6CB2-B90E-B362E634ED91}" dt="2025-07-30T09:28:21.049" v="338"/>
          <ac:spMkLst>
            <pc:docMk/>
            <pc:sldMk cId="670173422" sldId="272"/>
            <ac:spMk id="21" creationId="{D2B78728-A580-49A7-84F9-6EF6F583ADE0}"/>
          </ac:spMkLst>
        </pc:spChg>
        <pc:spChg chg="add del">
          <ac:chgData name="Arup Ghoshal" userId="S::arup.ghoshal@health.qld.gov.au::3daebc6b-dfd5-4fc5-b89f-1ab37de1672c" providerId="AD" clId="Web-{CA1DA04C-9972-6CB2-B90E-B362E634ED91}" dt="2025-07-30T09:28:21.049" v="338"/>
          <ac:spMkLst>
            <pc:docMk/>
            <pc:sldMk cId="670173422" sldId="272"/>
            <ac:spMk id="23" creationId="{38FAA1A1-D861-433F-88FA-1E9D6FD31D11}"/>
          </ac:spMkLst>
        </pc:spChg>
        <pc:spChg chg="add del">
          <ac:chgData name="Arup Ghoshal" userId="S::arup.ghoshal@health.qld.gov.au::3daebc6b-dfd5-4fc5-b89f-1ab37de1672c" providerId="AD" clId="Web-{CA1DA04C-9972-6CB2-B90E-B362E634ED91}" dt="2025-07-30T09:28:21.049" v="338"/>
          <ac:spMkLst>
            <pc:docMk/>
            <pc:sldMk cId="670173422" sldId="272"/>
            <ac:spMk id="25" creationId="{8D71EDA1-87BF-4D5D-AB79-F346FD19278A}"/>
          </ac:spMkLst>
        </pc:spChg>
        <pc:spChg chg="add del">
          <ac:chgData name="Arup Ghoshal" userId="S::arup.ghoshal@health.qld.gov.au::3daebc6b-dfd5-4fc5-b89f-1ab37de1672c" providerId="AD" clId="Web-{CA1DA04C-9972-6CB2-B90E-B362E634ED91}" dt="2025-07-30T09:29:16.254" v="340"/>
          <ac:spMkLst>
            <pc:docMk/>
            <pc:sldMk cId="670173422" sldId="272"/>
            <ac:spMk id="27" creationId="{F944E337-3E5D-4A1F-A5A1-2057F25B8A7B}"/>
          </ac:spMkLst>
        </pc:spChg>
        <pc:spChg chg="add del">
          <ac:chgData name="Arup Ghoshal" userId="S::arup.ghoshal@health.qld.gov.au::3daebc6b-dfd5-4fc5-b89f-1ab37de1672c" providerId="AD" clId="Web-{CA1DA04C-9972-6CB2-B90E-B362E634ED91}" dt="2025-07-30T09:29:16.254" v="340"/>
          <ac:spMkLst>
            <pc:docMk/>
            <pc:sldMk cId="670173422" sldId="272"/>
            <ac:spMk id="28" creationId="{75AEBDD3-B56F-481F-B681-E422663D247D}"/>
          </ac:spMkLst>
        </pc:spChg>
        <pc:spChg chg="add del">
          <ac:chgData name="Arup Ghoshal" userId="S::arup.ghoshal@health.qld.gov.au::3daebc6b-dfd5-4fc5-b89f-1ab37de1672c" providerId="AD" clId="Web-{CA1DA04C-9972-6CB2-B90E-B362E634ED91}" dt="2025-07-30T09:29:16.254" v="340"/>
          <ac:spMkLst>
            <pc:docMk/>
            <pc:sldMk cId="670173422" sldId="272"/>
            <ac:spMk id="29" creationId="{8101159E-D455-456F-8FE1-396AB1590C2F}"/>
          </ac:spMkLst>
        </pc:spChg>
        <pc:spChg chg="add del">
          <ac:chgData name="Arup Ghoshal" userId="S::arup.ghoshal@health.qld.gov.au::3daebc6b-dfd5-4fc5-b89f-1ab37de1672c" providerId="AD" clId="Web-{CA1DA04C-9972-6CB2-B90E-B362E634ED91}" dt="2025-07-30T09:29:16.254" v="340"/>
          <ac:spMkLst>
            <pc:docMk/>
            <pc:sldMk cId="670173422" sldId="272"/>
            <ac:spMk id="30" creationId="{1F9FDF39-7A42-411B-85F1-9DE812C7A75B}"/>
          </ac:spMkLst>
        </pc:spChg>
        <pc:spChg chg="add del">
          <ac:chgData name="Arup Ghoshal" userId="S::arup.ghoshal@health.qld.gov.au::3daebc6b-dfd5-4fc5-b89f-1ab37de1672c" providerId="AD" clId="Web-{CA1DA04C-9972-6CB2-B90E-B362E634ED91}" dt="2025-07-30T09:31:26.334" v="347"/>
          <ac:spMkLst>
            <pc:docMk/>
            <pc:sldMk cId="670173422" sldId="272"/>
            <ac:spMk id="32" creationId="{E722B2DD-E14D-4972-9D98-5D6E61B1B2D2}"/>
          </ac:spMkLst>
        </pc:spChg>
        <pc:spChg chg="add del mod">
          <ac:chgData name="Arup Ghoshal" userId="S::arup.ghoshal@health.qld.gov.au::3daebc6b-dfd5-4fc5-b89f-1ab37de1672c" providerId="AD" clId="Web-{CA1DA04C-9972-6CB2-B90E-B362E634ED91}" dt="2025-07-30T09:30:54.271" v="345"/>
          <ac:spMkLst>
            <pc:docMk/>
            <pc:sldMk cId="670173422" sldId="272"/>
            <ac:spMk id="249" creationId="{41B6DDF8-2BA0-3136-6206-AF6A2D04CAAF}"/>
          </ac:spMkLst>
        </pc:spChg>
        <pc:graphicFrameChg chg="add del mod ord modGraphic">
          <ac:chgData name="Arup Ghoshal" userId="S::arup.ghoshal@health.qld.gov.au::3daebc6b-dfd5-4fc5-b89f-1ab37de1672c" providerId="AD" clId="Web-{CA1DA04C-9972-6CB2-B90E-B362E634ED91}" dt="2025-07-30T17:02:25.802" v="2312" actId="20577"/>
          <ac:graphicFrameMkLst>
            <pc:docMk/>
            <pc:sldMk cId="670173422" sldId="272"/>
            <ac:graphicFrameMk id="5" creationId="{B3034595-09C0-6EFA-767D-6A3D10F769DC}"/>
          </ac:graphicFrameMkLst>
        </pc:graphicFrameChg>
      </pc:sldChg>
      <pc:sldChg chg="modSp">
        <pc:chgData name="Arup Ghoshal" userId="S::arup.ghoshal@health.qld.gov.au::3daebc6b-dfd5-4fc5-b89f-1ab37de1672c" providerId="AD" clId="Web-{CA1DA04C-9972-6CB2-B90E-B362E634ED91}" dt="2025-07-30T13:49:28.079" v="801" actId="20577"/>
        <pc:sldMkLst>
          <pc:docMk/>
          <pc:sldMk cId="837432861" sldId="273"/>
        </pc:sldMkLst>
        <pc:graphicFrameChg chg="modGraphic">
          <ac:chgData name="Arup Ghoshal" userId="S::arup.ghoshal@health.qld.gov.au::3daebc6b-dfd5-4fc5-b89f-1ab37de1672c" providerId="AD" clId="Web-{CA1DA04C-9972-6CB2-B90E-B362E634ED91}" dt="2025-07-30T13:49:28.079" v="801" actId="20577"/>
          <ac:graphicFrameMkLst>
            <pc:docMk/>
            <pc:sldMk cId="837432861" sldId="273"/>
            <ac:graphicFrameMk id="15" creationId="{07937658-8257-398C-46E0-121B96818387}"/>
          </ac:graphicFrameMkLst>
        </pc:graphicFrameChg>
      </pc:sldChg>
      <pc:sldChg chg="del">
        <pc:chgData name="Arup Ghoshal" userId="S::arup.ghoshal@health.qld.gov.au::3daebc6b-dfd5-4fc5-b89f-1ab37de1672c" providerId="AD" clId="Web-{CA1DA04C-9972-6CB2-B90E-B362E634ED91}" dt="2025-07-30T17:10:10.805" v="2325"/>
        <pc:sldMkLst>
          <pc:docMk/>
          <pc:sldMk cId="3464941875" sldId="274"/>
        </pc:sldMkLst>
      </pc:sldChg>
      <pc:sldChg chg="del">
        <pc:chgData name="Arup Ghoshal" userId="S::arup.ghoshal@health.qld.gov.au::3daebc6b-dfd5-4fc5-b89f-1ab37de1672c" providerId="AD" clId="Web-{CA1DA04C-9972-6CB2-B90E-B362E634ED91}" dt="2025-07-30T17:10:06.398" v="2324"/>
        <pc:sldMkLst>
          <pc:docMk/>
          <pc:sldMk cId="249945196" sldId="314"/>
        </pc:sldMkLst>
      </pc:sldChg>
      <pc:sldChg chg="del">
        <pc:chgData name="Arup Ghoshal" userId="S::arup.ghoshal@health.qld.gov.au::3daebc6b-dfd5-4fc5-b89f-1ab37de1672c" providerId="AD" clId="Web-{CA1DA04C-9972-6CB2-B90E-B362E634ED91}" dt="2025-07-30T17:10:02.320" v="2323"/>
        <pc:sldMkLst>
          <pc:docMk/>
          <pc:sldMk cId="615629442" sldId="315"/>
        </pc:sldMkLst>
      </pc:sldChg>
      <pc:sldChg chg="del">
        <pc:chgData name="Arup Ghoshal" userId="S::arup.ghoshal@health.qld.gov.au::3daebc6b-dfd5-4fc5-b89f-1ab37de1672c" providerId="AD" clId="Web-{CA1DA04C-9972-6CB2-B90E-B362E634ED91}" dt="2025-07-30T17:09:47.679" v="2320"/>
        <pc:sldMkLst>
          <pc:docMk/>
          <pc:sldMk cId="1456669485" sldId="648"/>
        </pc:sldMkLst>
      </pc:sldChg>
      <pc:sldChg chg="del">
        <pc:chgData name="Arup Ghoshal" userId="S::arup.ghoshal@health.qld.gov.au::3daebc6b-dfd5-4fc5-b89f-1ab37de1672c" providerId="AD" clId="Web-{CA1DA04C-9972-6CB2-B90E-B362E634ED91}" dt="2025-07-30T17:09:43.320" v="2319"/>
        <pc:sldMkLst>
          <pc:docMk/>
          <pc:sldMk cId="1148682883" sldId="649"/>
        </pc:sldMkLst>
      </pc:sldChg>
      <pc:sldChg chg="del">
        <pc:chgData name="Arup Ghoshal" userId="S::arup.ghoshal@health.qld.gov.au::3daebc6b-dfd5-4fc5-b89f-1ab37de1672c" providerId="AD" clId="Web-{CA1DA04C-9972-6CB2-B90E-B362E634ED91}" dt="2025-07-30T17:09:55.539" v="2322"/>
        <pc:sldMkLst>
          <pc:docMk/>
          <pc:sldMk cId="2987603756" sldId="655"/>
        </pc:sldMkLst>
      </pc:sldChg>
      <pc:sldChg chg="del">
        <pc:chgData name="Arup Ghoshal" userId="S::arup.ghoshal@health.qld.gov.au::3daebc6b-dfd5-4fc5-b89f-1ab37de1672c" providerId="AD" clId="Web-{CA1DA04C-9972-6CB2-B90E-B362E634ED91}" dt="2025-07-30T17:09:51.414" v="2321"/>
        <pc:sldMkLst>
          <pc:docMk/>
          <pc:sldMk cId="3365628141" sldId="656"/>
        </pc:sldMkLst>
      </pc:sldChg>
      <pc:sldChg chg="ord">
        <pc:chgData name="Arup Ghoshal" userId="S::arup.ghoshal@health.qld.gov.au::3daebc6b-dfd5-4fc5-b89f-1ab37de1672c" providerId="AD" clId="Web-{CA1DA04C-9972-6CB2-B90E-B362E634ED91}" dt="2025-07-30T12:35:30.343" v="636"/>
        <pc:sldMkLst>
          <pc:docMk/>
          <pc:sldMk cId="1430878145" sldId="657"/>
        </pc:sldMkLst>
      </pc:sldChg>
      <pc:sldChg chg="addSp modSp ord">
        <pc:chgData name="Arup Ghoshal" userId="S::arup.ghoshal@health.qld.gov.au::3daebc6b-dfd5-4fc5-b89f-1ab37de1672c" providerId="AD" clId="Web-{CA1DA04C-9972-6CB2-B90E-B362E634ED91}" dt="2025-07-30T14:29:51.787" v="829" actId="20577"/>
        <pc:sldMkLst>
          <pc:docMk/>
          <pc:sldMk cId="1067638221" sldId="660"/>
        </pc:sldMkLst>
        <pc:spChg chg="add mod">
          <ac:chgData name="Arup Ghoshal" userId="S::arup.ghoshal@health.qld.gov.au::3daebc6b-dfd5-4fc5-b89f-1ab37de1672c" providerId="AD" clId="Web-{CA1DA04C-9972-6CB2-B90E-B362E634ED91}" dt="2025-07-30T14:29:51.787" v="829" actId="20577"/>
          <ac:spMkLst>
            <pc:docMk/>
            <pc:sldMk cId="1067638221" sldId="660"/>
            <ac:spMk id="3" creationId="{F7AEA1AE-59CE-3461-9F47-0B3075558B3D}"/>
          </ac:spMkLst>
        </pc:spChg>
      </pc:sldChg>
      <pc:sldChg chg="modSp">
        <pc:chgData name="Arup Ghoshal" userId="S::arup.ghoshal@health.qld.gov.au::3daebc6b-dfd5-4fc5-b89f-1ab37de1672c" providerId="AD" clId="Web-{CA1DA04C-9972-6CB2-B90E-B362E634ED91}" dt="2025-07-30T08:39:59.688" v="24" actId="20577"/>
        <pc:sldMkLst>
          <pc:docMk/>
          <pc:sldMk cId="3508006892" sldId="661"/>
        </pc:sldMkLst>
        <pc:spChg chg="mod">
          <ac:chgData name="Arup Ghoshal" userId="S::arup.ghoshal@health.qld.gov.au::3daebc6b-dfd5-4fc5-b89f-1ab37de1672c" providerId="AD" clId="Web-{CA1DA04C-9972-6CB2-B90E-B362E634ED91}" dt="2025-07-30T08:39:59.688" v="24" actId="20577"/>
          <ac:spMkLst>
            <pc:docMk/>
            <pc:sldMk cId="3508006892" sldId="661"/>
            <ac:spMk id="3" creationId="{3245B5D0-96A8-05B4-892D-5C1FAE03665E}"/>
          </ac:spMkLst>
        </pc:spChg>
      </pc:sldChg>
      <pc:sldChg chg="ord">
        <pc:chgData name="Arup Ghoshal" userId="S::arup.ghoshal@health.qld.gov.au::3daebc6b-dfd5-4fc5-b89f-1ab37de1672c" providerId="AD" clId="Web-{CA1DA04C-9972-6CB2-B90E-B362E634ED91}" dt="2025-07-30T12:35:17.108" v="635"/>
        <pc:sldMkLst>
          <pc:docMk/>
          <pc:sldMk cId="622586145" sldId="675"/>
        </pc:sldMkLst>
      </pc:sldChg>
      <pc:sldChg chg="modSp ord">
        <pc:chgData name="Arup Ghoshal" userId="S::arup.ghoshal@health.qld.gov.au::3daebc6b-dfd5-4fc5-b89f-1ab37de1672c" providerId="AD" clId="Web-{CA1DA04C-9972-6CB2-B90E-B362E634ED91}" dt="2025-07-30T16:18:32.660" v="1881" actId="14100"/>
        <pc:sldMkLst>
          <pc:docMk/>
          <pc:sldMk cId="1592477207" sldId="677"/>
        </pc:sldMkLst>
        <pc:picChg chg="mod">
          <ac:chgData name="Arup Ghoshal" userId="S::arup.ghoshal@health.qld.gov.au::3daebc6b-dfd5-4fc5-b89f-1ab37de1672c" providerId="AD" clId="Web-{CA1DA04C-9972-6CB2-B90E-B362E634ED91}" dt="2025-07-30T16:18:32.660" v="1881" actId="14100"/>
          <ac:picMkLst>
            <pc:docMk/>
            <pc:sldMk cId="1592477207" sldId="677"/>
            <ac:picMk id="4" creationId="{1DA86A03-3A6B-75E0-6FB1-BE79BF4EA168}"/>
          </ac:picMkLst>
        </pc:picChg>
      </pc:sldChg>
      <pc:sldChg chg="modSp">
        <pc:chgData name="Arup Ghoshal" userId="S::arup.ghoshal@health.qld.gov.au::3daebc6b-dfd5-4fc5-b89f-1ab37de1672c" providerId="AD" clId="Web-{CA1DA04C-9972-6CB2-B90E-B362E634ED91}" dt="2025-07-30T13:51:51.566" v="809" actId="14100"/>
        <pc:sldMkLst>
          <pc:docMk/>
          <pc:sldMk cId="230603328" sldId="678"/>
        </pc:sldMkLst>
        <pc:picChg chg="mod">
          <ac:chgData name="Arup Ghoshal" userId="S::arup.ghoshal@health.qld.gov.au::3daebc6b-dfd5-4fc5-b89f-1ab37de1672c" providerId="AD" clId="Web-{CA1DA04C-9972-6CB2-B90E-B362E634ED91}" dt="2025-07-30T13:51:51.566" v="809" actId="14100"/>
          <ac:picMkLst>
            <pc:docMk/>
            <pc:sldMk cId="230603328" sldId="678"/>
            <ac:picMk id="4" creationId="{15C87984-5327-A286-3C95-C353C06F267A}"/>
          </ac:picMkLst>
        </pc:picChg>
      </pc:sldChg>
      <pc:sldChg chg="addSp delSp modSp new mod setBg">
        <pc:chgData name="Arup Ghoshal" userId="S::arup.ghoshal@health.qld.gov.au::3daebc6b-dfd5-4fc5-b89f-1ab37de1672c" providerId="AD" clId="Web-{CA1DA04C-9972-6CB2-B90E-B362E634ED91}" dt="2025-07-30T16:56:43.819" v="2246" actId="1076"/>
        <pc:sldMkLst>
          <pc:docMk/>
          <pc:sldMk cId="1090646959" sldId="679"/>
        </pc:sldMkLst>
        <pc:spChg chg="mod">
          <ac:chgData name="Arup Ghoshal" userId="S::arup.ghoshal@health.qld.gov.au::3daebc6b-dfd5-4fc5-b89f-1ab37de1672c" providerId="AD" clId="Web-{CA1DA04C-9972-6CB2-B90E-B362E634ED91}" dt="2025-07-30T14:34:26.900" v="833"/>
          <ac:spMkLst>
            <pc:docMk/>
            <pc:sldMk cId="1090646959" sldId="679"/>
            <ac:spMk id="2" creationId="{5DAB7660-F2DD-B2D1-8E1F-26736133BED6}"/>
          </ac:spMkLst>
        </pc:spChg>
        <pc:spChg chg="del mod">
          <ac:chgData name="Arup Ghoshal" userId="S::arup.ghoshal@health.qld.gov.au::3daebc6b-dfd5-4fc5-b89f-1ab37de1672c" providerId="AD" clId="Web-{CA1DA04C-9972-6CB2-B90E-B362E634ED91}" dt="2025-07-30T14:32:52.164" v="830"/>
          <ac:spMkLst>
            <pc:docMk/>
            <pc:sldMk cId="1090646959" sldId="679"/>
            <ac:spMk id="3" creationId="{5C2F664A-20C0-1909-0DB1-564CE98CFDCC}"/>
          </ac:spMkLst>
        </pc:spChg>
        <pc:spChg chg="add del">
          <ac:chgData name="Arup Ghoshal" userId="S::arup.ghoshal@health.qld.gov.au::3daebc6b-dfd5-4fc5-b89f-1ab37de1672c" providerId="AD" clId="Web-{CA1DA04C-9972-6CB2-B90E-B362E634ED91}" dt="2025-07-30T14:34:26.900" v="833"/>
          <ac:spMkLst>
            <pc:docMk/>
            <pc:sldMk cId="1090646959" sldId="679"/>
            <ac:spMk id="9" creationId="{2E442304-DDBD-4F7B-8017-36BCC863FB40}"/>
          </ac:spMkLst>
        </pc:spChg>
        <pc:spChg chg="add del">
          <ac:chgData name="Arup Ghoshal" userId="S::arup.ghoshal@health.qld.gov.au::3daebc6b-dfd5-4fc5-b89f-1ab37de1672c" providerId="AD" clId="Web-{CA1DA04C-9972-6CB2-B90E-B362E634ED91}" dt="2025-07-30T14:34:26.900" v="833"/>
          <ac:spMkLst>
            <pc:docMk/>
            <pc:sldMk cId="1090646959" sldId="679"/>
            <ac:spMk id="11" creationId="{5E107275-3853-46FD-A241-DE4355A42675}"/>
          </ac:spMkLst>
        </pc:spChg>
        <pc:spChg chg="add">
          <ac:chgData name="Arup Ghoshal" userId="S::arup.ghoshal@health.qld.gov.au::3daebc6b-dfd5-4fc5-b89f-1ab37de1672c" providerId="AD" clId="Web-{CA1DA04C-9972-6CB2-B90E-B362E634ED91}" dt="2025-07-30T14:34:26.900" v="833"/>
          <ac:spMkLst>
            <pc:docMk/>
            <pc:sldMk cId="1090646959" sldId="679"/>
            <ac:spMk id="16" creationId="{BACC6370-2D7E-4714-9D71-7542949D7D5D}"/>
          </ac:spMkLst>
        </pc:spChg>
        <pc:spChg chg="add">
          <ac:chgData name="Arup Ghoshal" userId="S::arup.ghoshal@health.qld.gov.au::3daebc6b-dfd5-4fc5-b89f-1ab37de1672c" providerId="AD" clId="Web-{CA1DA04C-9972-6CB2-B90E-B362E634ED91}" dt="2025-07-30T14:34:26.900" v="833"/>
          <ac:spMkLst>
            <pc:docMk/>
            <pc:sldMk cId="1090646959" sldId="679"/>
            <ac:spMk id="18" creationId="{F68B3F68-107C-434F-AA38-110D5EA91B85}"/>
          </ac:spMkLst>
        </pc:spChg>
        <pc:spChg chg="add">
          <ac:chgData name="Arup Ghoshal" userId="S::arup.ghoshal@health.qld.gov.au::3daebc6b-dfd5-4fc5-b89f-1ab37de1672c" providerId="AD" clId="Web-{CA1DA04C-9972-6CB2-B90E-B362E634ED91}" dt="2025-07-30T14:34:26.900" v="833"/>
          <ac:spMkLst>
            <pc:docMk/>
            <pc:sldMk cId="1090646959" sldId="679"/>
            <ac:spMk id="20" creationId="{AAD0DBB9-1A4B-4391-81D4-CB19F9AB918A}"/>
          </ac:spMkLst>
        </pc:spChg>
        <pc:spChg chg="add">
          <ac:chgData name="Arup Ghoshal" userId="S::arup.ghoshal@health.qld.gov.au::3daebc6b-dfd5-4fc5-b89f-1ab37de1672c" providerId="AD" clId="Web-{CA1DA04C-9972-6CB2-B90E-B362E634ED91}" dt="2025-07-30T14:34:26.900" v="833"/>
          <ac:spMkLst>
            <pc:docMk/>
            <pc:sldMk cId="1090646959" sldId="679"/>
            <ac:spMk id="22" creationId="{063BBA22-50EA-4C4D-BE05-F1CE4E63AA56}"/>
          </ac:spMkLst>
        </pc:spChg>
        <pc:graphicFrameChg chg="add mod modGraphic">
          <ac:chgData name="Arup Ghoshal" userId="S::arup.ghoshal@health.qld.gov.au::3daebc6b-dfd5-4fc5-b89f-1ab37de1672c" providerId="AD" clId="Web-{CA1DA04C-9972-6CB2-B90E-B362E634ED91}" dt="2025-07-30T16:56:43.819" v="2246" actId="1076"/>
          <ac:graphicFrameMkLst>
            <pc:docMk/>
            <pc:sldMk cId="1090646959" sldId="679"/>
            <ac:graphicFrameMk id="5" creationId="{EED0647A-B77A-51D5-42B9-CFAE6DC73FA0}"/>
          </ac:graphicFrameMkLst>
        </pc:graphicFrameChg>
      </pc:sldChg>
      <pc:sldChg chg="addSp delSp modSp new mod setBg">
        <pc:chgData name="Arup Ghoshal" userId="S::arup.ghoshal@health.qld.gov.au::3daebc6b-dfd5-4fc5-b89f-1ab37de1672c" providerId="AD" clId="Web-{CA1DA04C-9972-6CB2-B90E-B362E634ED91}" dt="2025-07-30T12:05:54.022" v="626" actId="14100"/>
        <pc:sldMkLst>
          <pc:docMk/>
          <pc:sldMk cId="3141529646" sldId="680"/>
        </pc:sldMkLst>
        <pc:spChg chg="del">
          <ac:chgData name="Arup Ghoshal" userId="S::arup.ghoshal@health.qld.gov.au::3daebc6b-dfd5-4fc5-b89f-1ab37de1672c" providerId="AD" clId="Web-{CA1DA04C-9972-6CB2-B90E-B362E634ED91}" dt="2025-07-30T10:33:54.729" v="605"/>
          <ac:spMkLst>
            <pc:docMk/>
            <pc:sldMk cId="3141529646" sldId="680"/>
            <ac:spMk id="2" creationId="{9D49E8D8-6471-68DF-70C0-27A01D12F70C}"/>
          </ac:spMkLst>
        </pc:spChg>
        <pc:spChg chg="add del">
          <ac:chgData name="Arup Ghoshal" userId="S::arup.ghoshal@health.qld.gov.au::3daebc6b-dfd5-4fc5-b89f-1ab37de1672c" providerId="AD" clId="Web-{CA1DA04C-9972-6CB2-B90E-B362E634ED91}" dt="2025-07-30T12:04:59.959" v="620"/>
          <ac:spMkLst>
            <pc:docMk/>
            <pc:sldMk cId="3141529646" sldId="680"/>
            <ac:spMk id="3" creationId="{7955560B-2B71-5725-07FD-685CFA0159E4}"/>
          </ac:spMkLst>
        </pc:spChg>
        <pc:spChg chg="add del">
          <ac:chgData name="Arup Ghoshal" userId="S::arup.ghoshal@health.qld.gov.au::3daebc6b-dfd5-4fc5-b89f-1ab37de1672c" providerId="AD" clId="Web-{CA1DA04C-9972-6CB2-B90E-B362E634ED91}" dt="2025-07-30T12:04:42.396" v="616"/>
          <ac:spMkLst>
            <pc:docMk/>
            <pc:sldMk cId="3141529646" sldId="680"/>
            <ac:spMk id="6" creationId="{7955560B-2B71-5725-07FD-685CFA0159E4}"/>
          </ac:spMkLst>
        </pc:spChg>
        <pc:spChg chg="add del">
          <ac:chgData name="Arup Ghoshal" userId="S::arup.ghoshal@health.qld.gov.au::3daebc6b-dfd5-4fc5-b89f-1ab37de1672c" providerId="AD" clId="Web-{CA1DA04C-9972-6CB2-B90E-B362E634ED91}" dt="2025-07-30T12:04:42.396" v="616"/>
          <ac:spMkLst>
            <pc:docMk/>
            <pc:sldMk cId="3141529646" sldId="680"/>
            <ac:spMk id="8" creationId="{8661AA94-DC96-23E2-BF74-AB19732B973F}"/>
          </ac:spMkLst>
        </pc:spChg>
        <pc:spChg chg="add del">
          <ac:chgData name="Arup Ghoshal" userId="S::arup.ghoshal@health.qld.gov.au::3daebc6b-dfd5-4fc5-b89f-1ab37de1672c" providerId="AD" clId="Web-{CA1DA04C-9972-6CB2-B90E-B362E634ED91}" dt="2025-07-30T12:04:42.396" v="616"/>
          <ac:spMkLst>
            <pc:docMk/>
            <pc:sldMk cId="3141529646" sldId="680"/>
            <ac:spMk id="11" creationId="{C4285719-470E-454C-AF62-8323075F1F5B}"/>
          </ac:spMkLst>
        </pc:spChg>
        <pc:spChg chg="add del">
          <ac:chgData name="Arup Ghoshal" userId="S::arup.ghoshal@health.qld.gov.au::3daebc6b-dfd5-4fc5-b89f-1ab37de1672c" providerId="AD" clId="Web-{CA1DA04C-9972-6CB2-B90E-B362E634ED91}" dt="2025-07-30T12:04:42.396" v="616"/>
          <ac:spMkLst>
            <pc:docMk/>
            <pc:sldMk cId="3141529646" sldId="680"/>
            <ac:spMk id="13" creationId="{CD9FE4EF-C4D8-49A0-B2FF-81D8DB7D8A24}"/>
          </ac:spMkLst>
        </pc:spChg>
        <pc:spChg chg="add del">
          <ac:chgData name="Arup Ghoshal" userId="S::arup.ghoshal@health.qld.gov.au::3daebc6b-dfd5-4fc5-b89f-1ab37de1672c" providerId="AD" clId="Web-{CA1DA04C-9972-6CB2-B90E-B362E634ED91}" dt="2025-07-30T12:04:42.396" v="616"/>
          <ac:spMkLst>
            <pc:docMk/>
            <pc:sldMk cId="3141529646" sldId="680"/>
            <ac:spMk id="15" creationId="{4300840D-0A0B-4512-BACA-B439D5B9C57C}"/>
          </ac:spMkLst>
        </pc:spChg>
        <pc:spChg chg="add del">
          <ac:chgData name="Arup Ghoshal" userId="S::arup.ghoshal@health.qld.gov.au::3daebc6b-dfd5-4fc5-b89f-1ab37de1672c" providerId="AD" clId="Web-{CA1DA04C-9972-6CB2-B90E-B362E634ED91}" dt="2025-07-30T12:04:42.396" v="616"/>
          <ac:spMkLst>
            <pc:docMk/>
            <pc:sldMk cId="3141529646" sldId="680"/>
            <ac:spMk id="17" creationId="{D2B78728-A580-49A7-84F9-6EF6F583ADE0}"/>
          </ac:spMkLst>
        </pc:spChg>
        <pc:spChg chg="add del">
          <ac:chgData name="Arup Ghoshal" userId="S::arup.ghoshal@health.qld.gov.au::3daebc6b-dfd5-4fc5-b89f-1ab37de1672c" providerId="AD" clId="Web-{CA1DA04C-9972-6CB2-B90E-B362E634ED91}" dt="2025-07-30T12:04:42.396" v="616"/>
          <ac:spMkLst>
            <pc:docMk/>
            <pc:sldMk cId="3141529646" sldId="680"/>
            <ac:spMk id="19" creationId="{38FAA1A1-D861-433F-88FA-1E9D6FD31D11}"/>
          </ac:spMkLst>
        </pc:spChg>
        <pc:spChg chg="add del">
          <ac:chgData name="Arup Ghoshal" userId="S::arup.ghoshal@health.qld.gov.au::3daebc6b-dfd5-4fc5-b89f-1ab37de1672c" providerId="AD" clId="Web-{CA1DA04C-9972-6CB2-B90E-B362E634ED91}" dt="2025-07-30T12:04:42.396" v="616"/>
          <ac:spMkLst>
            <pc:docMk/>
            <pc:sldMk cId="3141529646" sldId="680"/>
            <ac:spMk id="21" creationId="{8D71EDA1-87BF-4D5D-AB79-F346FD19278A}"/>
          </ac:spMkLst>
        </pc:spChg>
        <pc:spChg chg="add del">
          <ac:chgData name="Arup Ghoshal" userId="S::arup.ghoshal@health.qld.gov.au::3daebc6b-dfd5-4fc5-b89f-1ab37de1672c" providerId="AD" clId="Web-{CA1DA04C-9972-6CB2-B90E-B362E634ED91}" dt="2025-07-30T12:04:47.834" v="618"/>
          <ac:spMkLst>
            <pc:docMk/>
            <pc:sldMk cId="3141529646" sldId="680"/>
            <ac:spMk id="23" creationId="{C0763A76-9F1C-4FC5-82B7-DD475DA461B2}"/>
          </ac:spMkLst>
        </pc:spChg>
        <pc:spChg chg="add del">
          <ac:chgData name="Arup Ghoshal" userId="S::arup.ghoshal@health.qld.gov.au::3daebc6b-dfd5-4fc5-b89f-1ab37de1672c" providerId="AD" clId="Web-{CA1DA04C-9972-6CB2-B90E-B362E634ED91}" dt="2025-07-30T12:04:47.834" v="618"/>
          <ac:spMkLst>
            <pc:docMk/>
            <pc:sldMk cId="3141529646" sldId="680"/>
            <ac:spMk id="24" creationId="{E81BF4F6-F2CF-4984-9D14-D6966D92F99F}"/>
          </ac:spMkLst>
        </pc:spChg>
        <pc:spChg chg="add del">
          <ac:chgData name="Arup Ghoshal" userId="S::arup.ghoshal@health.qld.gov.au::3daebc6b-dfd5-4fc5-b89f-1ab37de1672c" providerId="AD" clId="Web-{CA1DA04C-9972-6CB2-B90E-B362E634ED91}" dt="2025-07-30T12:04:47.834" v="618"/>
          <ac:spMkLst>
            <pc:docMk/>
            <pc:sldMk cId="3141529646" sldId="680"/>
            <ac:spMk id="25" creationId="{7955560B-2B71-5725-07FD-685CFA0159E4}"/>
          </ac:spMkLst>
        </pc:spChg>
        <pc:spChg chg="add del">
          <ac:chgData name="Arup Ghoshal" userId="S::arup.ghoshal@health.qld.gov.au::3daebc6b-dfd5-4fc5-b89f-1ab37de1672c" providerId="AD" clId="Web-{CA1DA04C-9972-6CB2-B90E-B362E634ED91}" dt="2025-07-30T12:04:47.834" v="618"/>
          <ac:spMkLst>
            <pc:docMk/>
            <pc:sldMk cId="3141529646" sldId="680"/>
            <ac:spMk id="26" creationId="{0944B615-3698-C265-753E-F85F1E6AFDB2}"/>
          </ac:spMkLst>
        </pc:spChg>
        <pc:spChg chg="add del">
          <ac:chgData name="Arup Ghoshal" userId="S::arup.ghoshal@health.qld.gov.au::3daebc6b-dfd5-4fc5-b89f-1ab37de1672c" providerId="AD" clId="Web-{CA1DA04C-9972-6CB2-B90E-B362E634ED91}" dt="2025-07-30T12:04:59.959" v="620"/>
          <ac:spMkLst>
            <pc:docMk/>
            <pc:sldMk cId="3141529646" sldId="680"/>
            <ac:spMk id="28" creationId="{2EB492CD-616E-47F8-933B-5E2D952A0593}"/>
          </ac:spMkLst>
        </pc:spChg>
        <pc:spChg chg="add del">
          <ac:chgData name="Arup Ghoshal" userId="S::arup.ghoshal@health.qld.gov.au::3daebc6b-dfd5-4fc5-b89f-1ab37de1672c" providerId="AD" clId="Web-{CA1DA04C-9972-6CB2-B90E-B362E634ED91}" dt="2025-07-30T12:04:59.959" v="620"/>
          <ac:spMkLst>
            <pc:docMk/>
            <pc:sldMk cId="3141529646" sldId="680"/>
            <ac:spMk id="29" creationId="{59383CF9-23B5-4335-9B21-1791C4CF1C75}"/>
          </ac:spMkLst>
        </pc:spChg>
        <pc:spChg chg="add del">
          <ac:chgData name="Arup Ghoshal" userId="S::arup.ghoshal@health.qld.gov.au::3daebc6b-dfd5-4fc5-b89f-1ab37de1672c" providerId="AD" clId="Web-{CA1DA04C-9972-6CB2-B90E-B362E634ED91}" dt="2025-07-30T12:04:59.959" v="620"/>
          <ac:spMkLst>
            <pc:docMk/>
            <pc:sldMk cId="3141529646" sldId="680"/>
            <ac:spMk id="30" creationId="{7955560B-2B71-5725-07FD-685CFA0159E4}"/>
          </ac:spMkLst>
        </pc:spChg>
        <pc:spChg chg="add del">
          <ac:chgData name="Arup Ghoshal" userId="S::arup.ghoshal@health.qld.gov.au::3daebc6b-dfd5-4fc5-b89f-1ab37de1672c" providerId="AD" clId="Web-{CA1DA04C-9972-6CB2-B90E-B362E634ED91}" dt="2025-07-30T12:04:59.959" v="620"/>
          <ac:spMkLst>
            <pc:docMk/>
            <pc:sldMk cId="3141529646" sldId="680"/>
            <ac:spMk id="31" creationId="{0007FE00-9498-4706-B255-6437B0252C02}"/>
          </ac:spMkLst>
        </pc:spChg>
        <pc:spChg chg="add del">
          <ac:chgData name="Arup Ghoshal" userId="S::arup.ghoshal@health.qld.gov.au::3daebc6b-dfd5-4fc5-b89f-1ab37de1672c" providerId="AD" clId="Web-{CA1DA04C-9972-6CB2-B90E-B362E634ED91}" dt="2025-07-30T12:04:59.959" v="620"/>
          <ac:spMkLst>
            <pc:docMk/>
            <pc:sldMk cId="3141529646" sldId="680"/>
            <ac:spMk id="32" creationId="{AA1D704C-950F-016F-9342-8E25B6F94A0F}"/>
          </ac:spMkLst>
        </pc:spChg>
        <pc:picChg chg="add mod ord">
          <ac:chgData name="Arup Ghoshal" userId="S::arup.ghoshal@health.qld.gov.au::3daebc6b-dfd5-4fc5-b89f-1ab37de1672c" providerId="AD" clId="Web-{CA1DA04C-9972-6CB2-B90E-B362E634ED91}" dt="2025-07-30T12:05:54.022" v="626" actId="14100"/>
          <ac:picMkLst>
            <pc:docMk/>
            <pc:sldMk cId="3141529646" sldId="680"/>
            <ac:picMk id="4" creationId="{396C9094-F583-3E42-B975-BE20D57F33D5}"/>
          </ac:picMkLst>
        </pc:picChg>
      </pc:sldChg>
      <pc:sldChg chg="modSp new del">
        <pc:chgData name="Arup Ghoshal" userId="S::arup.ghoshal@health.qld.gov.au::3daebc6b-dfd5-4fc5-b89f-1ab37de1672c" providerId="AD" clId="Web-{CA1DA04C-9972-6CB2-B90E-B362E634ED91}" dt="2025-07-30T12:29:35.839" v="627"/>
        <pc:sldMkLst>
          <pc:docMk/>
          <pc:sldMk cId="415024808" sldId="681"/>
        </pc:sldMkLst>
        <pc:spChg chg="mod">
          <ac:chgData name="Arup Ghoshal" userId="S::arup.ghoshal@health.qld.gov.au::3daebc6b-dfd5-4fc5-b89f-1ab37de1672c" providerId="AD" clId="Web-{CA1DA04C-9972-6CB2-B90E-B362E634ED91}" dt="2025-07-30T12:05:01.303" v="622" actId="20577"/>
          <ac:spMkLst>
            <pc:docMk/>
            <pc:sldMk cId="415024808" sldId="681"/>
            <ac:spMk id="2" creationId="{0ADFEAAE-6C68-0BC2-DF93-27330FE0185C}"/>
          </ac:spMkLst>
        </pc:spChg>
      </pc:sldChg>
      <pc:sldChg chg="addSp delSp modSp new mod setBg modNotes">
        <pc:chgData name="Arup Ghoshal" userId="S::arup.ghoshal@health.qld.gov.au::3daebc6b-dfd5-4fc5-b89f-1ab37de1672c" providerId="AD" clId="Web-{CA1DA04C-9972-6CB2-B90E-B362E634ED91}" dt="2025-07-30T15:34:09.180" v="1251" actId="14100"/>
        <pc:sldMkLst>
          <pc:docMk/>
          <pc:sldMk cId="1495655356" sldId="681"/>
        </pc:sldMkLst>
        <pc:spChg chg="mod">
          <ac:chgData name="Arup Ghoshal" userId="S::arup.ghoshal@health.qld.gov.au::3daebc6b-dfd5-4fc5-b89f-1ab37de1672c" providerId="AD" clId="Web-{CA1DA04C-9972-6CB2-B90E-B362E634ED91}" dt="2025-07-30T15:34:09.180" v="1251" actId="14100"/>
          <ac:spMkLst>
            <pc:docMk/>
            <pc:sldMk cId="1495655356" sldId="681"/>
            <ac:spMk id="2" creationId="{4EC47BD2-359C-906D-1C0C-12EC1A76696D}"/>
          </ac:spMkLst>
        </pc:spChg>
        <pc:spChg chg="mod">
          <ac:chgData name="Arup Ghoshal" userId="S::arup.ghoshal@health.qld.gov.au::3daebc6b-dfd5-4fc5-b89f-1ab37de1672c" providerId="AD" clId="Web-{CA1DA04C-9972-6CB2-B90E-B362E634ED91}" dt="2025-07-30T15:33:32.068" v="1248" actId="14100"/>
          <ac:spMkLst>
            <pc:docMk/>
            <pc:sldMk cId="1495655356" sldId="681"/>
            <ac:spMk id="3" creationId="{02012B66-8318-BEBB-54F3-FF583DC51C70}"/>
          </ac:spMkLst>
        </pc:spChg>
        <pc:spChg chg="mod">
          <ac:chgData name="Arup Ghoshal" userId="S::arup.ghoshal@health.qld.gov.au::3daebc6b-dfd5-4fc5-b89f-1ab37de1672c" providerId="AD" clId="Web-{CA1DA04C-9972-6CB2-B90E-B362E634ED91}" dt="2025-07-30T15:33:56.413" v="1250" actId="1076"/>
          <ac:spMkLst>
            <pc:docMk/>
            <pc:sldMk cId="1495655356" sldId="681"/>
            <ac:spMk id="4" creationId="{CD00CE3D-44CA-038A-FC52-0D9309B6C4DD}"/>
          </ac:spMkLst>
        </pc:spChg>
        <pc:spChg chg="add del">
          <ac:chgData name="Arup Ghoshal" userId="S::arup.ghoshal@health.qld.gov.au::3daebc6b-dfd5-4fc5-b89f-1ab37de1672c" providerId="AD" clId="Web-{CA1DA04C-9972-6CB2-B90E-B362E634ED91}" dt="2025-07-30T15:33:02.128" v="1247"/>
          <ac:spMkLst>
            <pc:docMk/>
            <pc:sldMk cId="1495655356" sldId="681"/>
            <ac:spMk id="9" creationId="{E35A04CF-97D4-4FF7-B359-C546B1F62E54}"/>
          </ac:spMkLst>
        </pc:spChg>
        <pc:spChg chg="add del">
          <ac:chgData name="Arup Ghoshal" userId="S::arup.ghoshal@health.qld.gov.au::3daebc6b-dfd5-4fc5-b89f-1ab37de1672c" providerId="AD" clId="Web-{CA1DA04C-9972-6CB2-B90E-B362E634ED91}" dt="2025-07-30T15:33:02.128" v="1247"/>
          <ac:spMkLst>
            <pc:docMk/>
            <pc:sldMk cId="1495655356" sldId="681"/>
            <ac:spMk id="11" creationId="{1DE7243B-5109-444B-8FAF-7437C66BC0E9}"/>
          </ac:spMkLst>
        </pc:spChg>
        <pc:spChg chg="add del">
          <ac:chgData name="Arup Ghoshal" userId="S::arup.ghoshal@health.qld.gov.au::3daebc6b-dfd5-4fc5-b89f-1ab37de1672c" providerId="AD" clId="Web-{CA1DA04C-9972-6CB2-B90E-B362E634ED91}" dt="2025-07-30T15:33:02.128" v="1247"/>
          <ac:spMkLst>
            <pc:docMk/>
            <pc:sldMk cId="1495655356" sldId="681"/>
            <ac:spMk id="13" creationId="{4C5D6221-DA7B-4611-AA26-7D8E349FDE96}"/>
          </ac:spMkLst>
        </pc:spChg>
        <pc:spChg chg="add del">
          <ac:chgData name="Arup Ghoshal" userId="S::arup.ghoshal@health.qld.gov.au::3daebc6b-dfd5-4fc5-b89f-1ab37de1672c" providerId="AD" clId="Web-{CA1DA04C-9972-6CB2-B90E-B362E634ED91}" dt="2025-07-30T15:33:02.113" v="1246"/>
          <ac:spMkLst>
            <pc:docMk/>
            <pc:sldMk cId="1495655356" sldId="681"/>
            <ac:spMk id="18" creationId="{428D436F-9ACD-4C92-AFC8-C934C527A6A4}"/>
          </ac:spMkLst>
        </pc:spChg>
        <pc:spChg chg="add del">
          <ac:chgData name="Arup Ghoshal" userId="S::arup.ghoshal@health.qld.gov.au::3daebc6b-dfd5-4fc5-b89f-1ab37de1672c" providerId="AD" clId="Web-{CA1DA04C-9972-6CB2-B90E-B362E634ED91}" dt="2025-07-30T15:33:02.113" v="1246"/>
          <ac:spMkLst>
            <pc:docMk/>
            <pc:sldMk cId="1495655356" sldId="681"/>
            <ac:spMk id="20" creationId="{090538E0-A884-4E60-A6AB-77D830E2FCED}"/>
          </ac:spMkLst>
        </pc:spChg>
        <pc:spChg chg="add del">
          <ac:chgData name="Arup Ghoshal" userId="S::arup.ghoshal@health.qld.gov.au::3daebc6b-dfd5-4fc5-b89f-1ab37de1672c" providerId="AD" clId="Web-{CA1DA04C-9972-6CB2-B90E-B362E634ED91}" dt="2025-07-30T15:33:02.113" v="1246"/>
          <ac:spMkLst>
            <pc:docMk/>
            <pc:sldMk cId="1495655356" sldId="681"/>
            <ac:spMk id="22" creationId="{DB0D7DD0-1C67-4D4C-9E06-678233DB8468}"/>
          </ac:spMkLst>
        </pc:spChg>
        <pc:spChg chg="add">
          <ac:chgData name="Arup Ghoshal" userId="S::arup.ghoshal@health.qld.gov.au::3daebc6b-dfd5-4fc5-b89f-1ab37de1672c" providerId="AD" clId="Web-{CA1DA04C-9972-6CB2-B90E-B362E634ED91}" dt="2025-07-30T15:33:02.128" v="1247"/>
          <ac:spMkLst>
            <pc:docMk/>
            <pc:sldMk cId="1495655356" sldId="681"/>
            <ac:spMk id="24" creationId="{21739CA5-F0F5-48E1-8E8C-F24B71827E46}"/>
          </ac:spMkLst>
        </pc:spChg>
        <pc:spChg chg="add">
          <ac:chgData name="Arup Ghoshal" userId="S::arup.ghoshal@health.qld.gov.au::3daebc6b-dfd5-4fc5-b89f-1ab37de1672c" providerId="AD" clId="Web-{CA1DA04C-9972-6CB2-B90E-B362E634ED91}" dt="2025-07-30T15:33:02.128" v="1247"/>
          <ac:spMkLst>
            <pc:docMk/>
            <pc:sldMk cId="1495655356" sldId="681"/>
            <ac:spMk id="25" creationId="{3EAD2937-F230-41D4-B9C5-975B129BFC20}"/>
          </ac:spMkLst>
        </pc:spChg>
        <pc:spChg chg="add">
          <ac:chgData name="Arup Ghoshal" userId="S::arup.ghoshal@health.qld.gov.au::3daebc6b-dfd5-4fc5-b89f-1ab37de1672c" providerId="AD" clId="Web-{CA1DA04C-9972-6CB2-B90E-B362E634ED91}" dt="2025-07-30T15:33:02.128" v="1247"/>
          <ac:spMkLst>
            <pc:docMk/>
            <pc:sldMk cId="1495655356" sldId="681"/>
            <ac:spMk id="26" creationId="{CCD444A3-C338-4886-B7F1-4BA2AF46EB64}"/>
          </ac:spMkLst>
        </pc:spChg>
      </pc:sldChg>
      <pc:sldChg chg="new del">
        <pc:chgData name="Arup Ghoshal" userId="S::arup.ghoshal@health.qld.gov.au::3daebc6b-dfd5-4fc5-b89f-1ab37de1672c" providerId="AD" clId="Web-{CA1DA04C-9972-6CB2-B90E-B362E634ED91}" dt="2025-07-30T14:55:11.824" v="838"/>
        <pc:sldMkLst>
          <pc:docMk/>
          <pc:sldMk cId="3533595171" sldId="681"/>
        </pc:sldMkLst>
      </pc:sldChg>
      <pc:sldChg chg="new del ord">
        <pc:chgData name="Arup Ghoshal" userId="S::arup.ghoshal@health.qld.gov.au::3daebc6b-dfd5-4fc5-b89f-1ab37de1672c" providerId="AD" clId="Web-{CA1DA04C-9972-6CB2-B90E-B362E634ED91}" dt="2025-07-30T15:39:34.223" v="1255"/>
        <pc:sldMkLst>
          <pc:docMk/>
          <pc:sldMk cId="2581889422" sldId="682"/>
        </pc:sldMkLst>
      </pc:sldChg>
      <pc:sldChg chg="addSp delSp modSp new mod ord setBg setClrOvrMap">
        <pc:chgData name="Arup Ghoshal" userId="S::arup.ghoshal@health.qld.gov.au::3daebc6b-dfd5-4fc5-b89f-1ab37de1672c" providerId="AD" clId="Web-{CA1DA04C-9972-6CB2-B90E-B362E634ED91}" dt="2025-07-30T17:06:32.996" v="2313"/>
        <pc:sldMkLst>
          <pc:docMk/>
          <pc:sldMk cId="3849043301" sldId="682"/>
        </pc:sldMkLst>
        <pc:spChg chg="mod">
          <ac:chgData name="Arup Ghoshal" userId="S::arup.ghoshal@health.qld.gov.au::3daebc6b-dfd5-4fc5-b89f-1ab37de1672c" providerId="AD" clId="Web-{CA1DA04C-9972-6CB2-B90E-B362E634ED91}" dt="2025-07-30T16:07:08.154" v="1846"/>
          <ac:spMkLst>
            <pc:docMk/>
            <pc:sldMk cId="3849043301" sldId="682"/>
            <ac:spMk id="2" creationId="{2504B03D-E07B-D196-5877-C0F8F7496802}"/>
          </ac:spMkLst>
        </pc:spChg>
        <pc:spChg chg="mod">
          <ac:chgData name="Arup Ghoshal" userId="S::arup.ghoshal@health.qld.gov.au::3daebc6b-dfd5-4fc5-b89f-1ab37de1672c" providerId="AD" clId="Web-{CA1DA04C-9972-6CB2-B90E-B362E634ED91}" dt="2025-07-30T16:15:54.361" v="1877" actId="20577"/>
          <ac:spMkLst>
            <pc:docMk/>
            <pc:sldMk cId="3849043301" sldId="682"/>
            <ac:spMk id="3" creationId="{F8174419-0DD4-6CFD-8EBD-A01BBA53414F}"/>
          </ac:spMkLst>
        </pc:spChg>
        <pc:spChg chg="mod">
          <ac:chgData name="Arup Ghoshal" userId="S::arup.ghoshal@health.qld.gov.au::3daebc6b-dfd5-4fc5-b89f-1ab37de1672c" providerId="AD" clId="Web-{CA1DA04C-9972-6CB2-B90E-B362E634ED91}" dt="2025-07-30T16:08:12.956" v="1850" actId="14100"/>
          <ac:spMkLst>
            <pc:docMk/>
            <pc:sldMk cId="3849043301" sldId="682"/>
            <ac:spMk id="4" creationId="{E9BA16B8-2A3D-B635-1E1E-79837E3B9A5C}"/>
          </ac:spMkLst>
        </pc:spChg>
        <pc:spChg chg="add del">
          <ac:chgData name="Arup Ghoshal" userId="S::arup.ghoshal@health.qld.gov.au::3daebc6b-dfd5-4fc5-b89f-1ab37de1672c" providerId="AD" clId="Web-{CA1DA04C-9972-6CB2-B90E-B362E634ED91}" dt="2025-07-30T16:06:26.792" v="1835"/>
          <ac:spMkLst>
            <pc:docMk/>
            <pc:sldMk cId="3849043301" sldId="682"/>
            <ac:spMk id="9" creationId="{21739CA5-F0F5-48E1-8E8C-F24B71827E46}"/>
          </ac:spMkLst>
        </pc:spChg>
        <pc:spChg chg="add del">
          <ac:chgData name="Arup Ghoshal" userId="S::arup.ghoshal@health.qld.gov.au::3daebc6b-dfd5-4fc5-b89f-1ab37de1672c" providerId="AD" clId="Web-{CA1DA04C-9972-6CB2-B90E-B362E634ED91}" dt="2025-07-30T16:06:26.792" v="1835"/>
          <ac:spMkLst>
            <pc:docMk/>
            <pc:sldMk cId="3849043301" sldId="682"/>
            <ac:spMk id="11" creationId="{3EAD2937-F230-41D4-B9C5-975B129BFC20}"/>
          </ac:spMkLst>
        </pc:spChg>
        <pc:spChg chg="add del">
          <ac:chgData name="Arup Ghoshal" userId="S::arup.ghoshal@health.qld.gov.au::3daebc6b-dfd5-4fc5-b89f-1ab37de1672c" providerId="AD" clId="Web-{CA1DA04C-9972-6CB2-B90E-B362E634ED91}" dt="2025-07-30T16:06:26.792" v="1835"/>
          <ac:spMkLst>
            <pc:docMk/>
            <pc:sldMk cId="3849043301" sldId="682"/>
            <ac:spMk id="13" creationId="{CCD444A3-C338-4886-B7F1-4BA2AF46EB64}"/>
          </ac:spMkLst>
        </pc:spChg>
        <pc:spChg chg="add del">
          <ac:chgData name="Arup Ghoshal" userId="S::arup.ghoshal@health.qld.gov.au::3daebc6b-dfd5-4fc5-b89f-1ab37de1672c" providerId="AD" clId="Web-{CA1DA04C-9972-6CB2-B90E-B362E634ED91}" dt="2025-07-30T16:06:32.183" v="1837"/>
          <ac:spMkLst>
            <pc:docMk/>
            <pc:sldMk cId="3849043301" sldId="682"/>
            <ac:spMk id="15" creationId="{4C608BEB-860E-4094-8511-78603564A75E}"/>
          </ac:spMkLst>
        </pc:spChg>
        <pc:spChg chg="add del">
          <ac:chgData name="Arup Ghoshal" userId="S::arup.ghoshal@health.qld.gov.au::3daebc6b-dfd5-4fc5-b89f-1ab37de1672c" providerId="AD" clId="Web-{CA1DA04C-9972-6CB2-B90E-B362E634ED91}" dt="2025-07-30T16:06:35.527" v="1839"/>
          <ac:spMkLst>
            <pc:docMk/>
            <pc:sldMk cId="3849043301" sldId="682"/>
            <ac:spMk id="18" creationId="{B36F400F-DF28-43BC-8D8E-4929793B392A}"/>
          </ac:spMkLst>
        </pc:spChg>
        <pc:spChg chg="add del">
          <ac:chgData name="Arup Ghoshal" userId="S::arup.ghoshal@health.qld.gov.au::3daebc6b-dfd5-4fc5-b89f-1ab37de1672c" providerId="AD" clId="Web-{CA1DA04C-9972-6CB2-B90E-B362E634ED91}" dt="2025-07-30T16:06:39.543" v="1841"/>
          <ac:spMkLst>
            <pc:docMk/>
            <pc:sldMk cId="3849043301" sldId="682"/>
            <ac:spMk id="20" creationId="{E35A04CF-97D4-4FF7-B359-C546B1F62E54}"/>
          </ac:spMkLst>
        </pc:spChg>
        <pc:spChg chg="add del">
          <ac:chgData name="Arup Ghoshal" userId="S::arup.ghoshal@health.qld.gov.au::3daebc6b-dfd5-4fc5-b89f-1ab37de1672c" providerId="AD" clId="Web-{CA1DA04C-9972-6CB2-B90E-B362E634ED91}" dt="2025-07-30T16:06:39.543" v="1841"/>
          <ac:spMkLst>
            <pc:docMk/>
            <pc:sldMk cId="3849043301" sldId="682"/>
            <ac:spMk id="21" creationId="{1DE7243B-5109-444B-8FAF-7437C66BC0E9}"/>
          </ac:spMkLst>
        </pc:spChg>
        <pc:spChg chg="add del">
          <ac:chgData name="Arup Ghoshal" userId="S::arup.ghoshal@health.qld.gov.au::3daebc6b-dfd5-4fc5-b89f-1ab37de1672c" providerId="AD" clId="Web-{CA1DA04C-9972-6CB2-B90E-B362E634ED91}" dt="2025-07-30T16:06:39.543" v="1841"/>
          <ac:spMkLst>
            <pc:docMk/>
            <pc:sldMk cId="3849043301" sldId="682"/>
            <ac:spMk id="22" creationId="{4C5D6221-DA7B-4611-AA26-7D8E349FDE96}"/>
          </ac:spMkLst>
        </pc:spChg>
        <pc:spChg chg="add del">
          <ac:chgData name="Arup Ghoshal" userId="S::arup.ghoshal@health.qld.gov.au::3daebc6b-dfd5-4fc5-b89f-1ab37de1672c" providerId="AD" clId="Web-{CA1DA04C-9972-6CB2-B90E-B362E634ED91}" dt="2025-07-30T16:06:49.294" v="1843"/>
          <ac:spMkLst>
            <pc:docMk/>
            <pc:sldMk cId="3849043301" sldId="682"/>
            <ac:spMk id="24" creationId="{10F24D38-B79E-44B4-830E-043F45D96DC2}"/>
          </ac:spMkLst>
        </pc:spChg>
        <pc:spChg chg="add del">
          <ac:chgData name="Arup Ghoshal" userId="S::arup.ghoshal@health.qld.gov.au::3daebc6b-dfd5-4fc5-b89f-1ab37de1672c" providerId="AD" clId="Web-{CA1DA04C-9972-6CB2-B90E-B362E634ED91}" dt="2025-07-30T16:07:08.154" v="1845"/>
          <ac:spMkLst>
            <pc:docMk/>
            <pc:sldMk cId="3849043301" sldId="682"/>
            <ac:spMk id="27" creationId="{8CA06CD6-90CA-4C45-856C-6771339E1E22}"/>
          </ac:spMkLst>
        </pc:spChg>
        <pc:spChg chg="add">
          <ac:chgData name="Arup Ghoshal" userId="S::arup.ghoshal@health.qld.gov.au::3daebc6b-dfd5-4fc5-b89f-1ab37de1672c" providerId="AD" clId="Web-{CA1DA04C-9972-6CB2-B90E-B362E634ED91}" dt="2025-07-30T16:07:08.154" v="1846"/>
          <ac:spMkLst>
            <pc:docMk/>
            <pc:sldMk cId="3849043301" sldId="682"/>
            <ac:spMk id="30" creationId="{4C608BEB-860E-4094-8511-78603564A75E}"/>
          </ac:spMkLst>
        </pc:spChg>
        <pc:cxnChg chg="add del">
          <ac:chgData name="Arup Ghoshal" userId="S::arup.ghoshal@health.qld.gov.au::3daebc6b-dfd5-4fc5-b89f-1ab37de1672c" providerId="AD" clId="Web-{CA1DA04C-9972-6CB2-B90E-B362E634ED91}" dt="2025-07-30T16:06:32.183" v="1837"/>
          <ac:cxnSpMkLst>
            <pc:docMk/>
            <pc:sldMk cId="3849043301" sldId="682"/>
            <ac:cxnSpMk id="16" creationId="{1F16A8D4-FE87-4604-88B2-394B5D1EB437}"/>
          </ac:cxnSpMkLst>
        </pc:cxnChg>
        <pc:cxnChg chg="add del">
          <ac:chgData name="Arup Ghoshal" userId="S::arup.ghoshal@health.qld.gov.au::3daebc6b-dfd5-4fc5-b89f-1ab37de1672c" providerId="AD" clId="Web-{CA1DA04C-9972-6CB2-B90E-B362E634ED91}" dt="2025-07-30T16:06:49.294" v="1843"/>
          <ac:cxnSpMkLst>
            <pc:docMk/>
            <pc:sldMk cId="3849043301" sldId="682"/>
            <ac:cxnSpMk id="25" creationId="{FC469874-256B-45B3-A79C-7591B4BA1ECC}"/>
          </ac:cxnSpMkLst>
        </pc:cxnChg>
        <pc:cxnChg chg="add del">
          <ac:chgData name="Arup Ghoshal" userId="S::arup.ghoshal@health.qld.gov.au::3daebc6b-dfd5-4fc5-b89f-1ab37de1672c" providerId="AD" clId="Web-{CA1DA04C-9972-6CB2-B90E-B362E634ED91}" dt="2025-07-30T16:07:08.154" v="1845"/>
          <ac:cxnSpMkLst>
            <pc:docMk/>
            <pc:sldMk cId="3849043301" sldId="682"/>
            <ac:cxnSpMk id="28" creationId="{5021601D-2758-4B15-A31C-FDA184C51B3A}"/>
          </ac:cxnSpMkLst>
        </pc:cxnChg>
        <pc:cxnChg chg="add">
          <ac:chgData name="Arup Ghoshal" userId="S::arup.ghoshal@health.qld.gov.au::3daebc6b-dfd5-4fc5-b89f-1ab37de1672c" providerId="AD" clId="Web-{CA1DA04C-9972-6CB2-B90E-B362E634ED91}" dt="2025-07-30T16:07:08.154" v="1846"/>
          <ac:cxnSpMkLst>
            <pc:docMk/>
            <pc:sldMk cId="3849043301" sldId="682"/>
            <ac:cxnSpMk id="31" creationId="{1F16A8D4-FE87-4604-88B2-394B5D1EB437}"/>
          </ac:cxnSpMkLst>
        </pc:cxnChg>
      </pc:sldChg>
      <pc:sldChg chg="modSp new">
        <pc:chgData name="Arup Ghoshal" userId="S::arup.ghoshal@health.qld.gov.au::3daebc6b-dfd5-4fc5-b89f-1ab37de1672c" providerId="AD" clId="Web-{CA1DA04C-9972-6CB2-B90E-B362E634ED91}" dt="2025-07-30T16:59:30.333" v="2271" actId="20577"/>
        <pc:sldMkLst>
          <pc:docMk/>
          <pc:sldMk cId="246878349" sldId="683"/>
        </pc:sldMkLst>
        <pc:spChg chg="mod">
          <ac:chgData name="Arup Ghoshal" userId="S::arup.ghoshal@health.qld.gov.au::3daebc6b-dfd5-4fc5-b89f-1ab37de1672c" providerId="AD" clId="Web-{CA1DA04C-9972-6CB2-B90E-B362E634ED91}" dt="2025-07-30T16:23:47.868" v="1929" actId="20577"/>
          <ac:spMkLst>
            <pc:docMk/>
            <pc:sldMk cId="246878349" sldId="683"/>
            <ac:spMk id="2" creationId="{CC2F2DCD-DB5B-D3ED-87BA-8C61DDF470A2}"/>
          </ac:spMkLst>
        </pc:spChg>
        <pc:spChg chg="mod">
          <ac:chgData name="Arup Ghoshal" userId="S::arup.ghoshal@health.qld.gov.au::3daebc6b-dfd5-4fc5-b89f-1ab37de1672c" providerId="AD" clId="Web-{CA1DA04C-9972-6CB2-B90E-B362E634ED91}" dt="2025-07-30T16:59:30.333" v="2271" actId="20577"/>
          <ac:spMkLst>
            <pc:docMk/>
            <pc:sldMk cId="246878349" sldId="683"/>
            <ac:spMk id="3" creationId="{55E5B1DE-391A-3BE8-4619-406619AE3285}"/>
          </ac:spMkLst>
        </pc:spChg>
      </pc:sldChg>
      <pc:sldChg chg="modSp new">
        <pc:chgData name="Arup Ghoshal" userId="S::arup.ghoshal@health.qld.gov.au::3daebc6b-dfd5-4fc5-b89f-1ab37de1672c" providerId="AD" clId="Web-{CA1DA04C-9972-6CB2-B90E-B362E634ED91}" dt="2025-07-30T16:54:19.079" v="2234" actId="14100"/>
        <pc:sldMkLst>
          <pc:docMk/>
          <pc:sldMk cId="1986242327" sldId="684"/>
        </pc:sldMkLst>
        <pc:spChg chg="mod">
          <ac:chgData name="Arup Ghoshal" userId="S::arup.ghoshal@health.qld.gov.au::3daebc6b-dfd5-4fc5-b89f-1ab37de1672c" providerId="AD" clId="Web-{CA1DA04C-9972-6CB2-B90E-B362E634ED91}" dt="2025-07-30T16:53:46.673" v="2230" actId="14100"/>
          <ac:spMkLst>
            <pc:docMk/>
            <pc:sldMk cId="1986242327" sldId="684"/>
            <ac:spMk id="2" creationId="{A81F943F-A36A-BFE0-D9BD-491AC066088C}"/>
          </ac:spMkLst>
        </pc:spChg>
        <pc:spChg chg="mod">
          <ac:chgData name="Arup Ghoshal" userId="S::arup.ghoshal@health.qld.gov.au::3daebc6b-dfd5-4fc5-b89f-1ab37de1672c" providerId="AD" clId="Web-{CA1DA04C-9972-6CB2-B90E-B362E634ED91}" dt="2025-07-30T16:54:19.079" v="2234" actId="14100"/>
          <ac:spMkLst>
            <pc:docMk/>
            <pc:sldMk cId="1986242327" sldId="684"/>
            <ac:spMk id="3" creationId="{98ABB7C2-2DE0-AE2C-DFC2-B9846ADE92B5}"/>
          </ac:spMkLst>
        </pc:spChg>
      </pc:sldChg>
      <pc:sldChg chg="modSp new del">
        <pc:chgData name="Arup Ghoshal" userId="S::arup.ghoshal@health.qld.gov.au::3daebc6b-dfd5-4fc5-b89f-1ab37de1672c" providerId="AD" clId="Web-{CA1DA04C-9972-6CB2-B90E-B362E634ED91}" dt="2025-07-30T16:37:37.782" v="2066"/>
        <pc:sldMkLst>
          <pc:docMk/>
          <pc:sldMk cId="2612612820" sldId="684"/>
        </pc:sldMkLst>
        <pc:spChg chg="mod">
          <ac:chgData name="Arup Ghoshal" userId="S::arup.ghoshal@health.qld.gov.au::3daebc6b-dfd5-4fc5-b89f-1ab37de1672c" providerId="AD" clId="Web-{CA1DA04C-9972-6CB2-B90E-B362E634ED91}" dt="2025-07-30T16:37:32.391" v="2065" actId="20577"/>
          <ac:spMkLst>
            <pc:docMk/>
            <pc:sldMk cId="2612612820" sldId="684"/>
            <ac:spMk id="3" creationId="{A0A32DDD-507A-892E-FB05-F2EBB76CB107}"/>
          </ac:spMkLst>
        </pc:spChg>
        <pc:spChg chg="mod">
          <ac:chgData name="Arup Ghoshal" userId="S::arup.ghoshal@health.qld.gov.au::3daebc6b-dfd5-4fc5-b89f-1ab37de1672c" providerId="AD" clId="Web-{CA1DA04C-9972-6CB2-B90E-B362E634ED91}" dt="2025-07-30T16:37:27.938" v="2060" actId="20577"/>
          <ac:spMkLst>
            <pc:docMk/>
            <pc:sldMk cId="2612612820" sldId="684"/>
            <ac:spMk id="4" creationId="{8A58C172-050A-B4E8-ADC8-46D1DF1209AB}"/>
          </ac:spMkLst>
        </pc:spChg>
      </pc:sldChg>
      <pc:sldChg chg="modSp new del">
        <pc:chgData name="Arup Ghoshal" userId="S::arup.ghoshal@health.qld.gov.au::3daebc6b-dfd5-4fc5-b89f-1ab37de1672c" providerId="AD" clId="Web-{CA1DA04C-9972-6CB2-B90E-B362E634ED91}" dt="2025-07-30T16:35:17.403" v="2023"/>
        <pc:sldMkLst>
          <pc:docMk/>
          <pc:sldMk cId="3580243237" sldId="684"/>
        </pc:sldMkLst>
        <pc:spChg chg="mod">
          <ac:chgData name="Arup Ghoshal" userId="S::arup.ghoshal@health.qld.gov.au::3daebc6b-dfd5-4fc5-b89f-1ab37de1672c" providerId="AD" clId="Web-{CA1DA04C-9972-6CB2-B90E-B362E634ED91}" dt="2025-07-30T16:34:15.495" v="1999" actId="20577"/>
          <ac:spMkLst>
            <pc:docMk/>
            <pc:sldMk cId="3580243237" sldId="684"/>
            <ac:spMk id="2" creationId="{0D1495D4-EC2F-64F8-4860-AD0D97687244}"/>
          </ac:spMkLst>
        </pc:spChg>
        <pc:spChg chg="mod">
          <ac:chgData name="Arup Ghoshal" userId="S::arup.ghoshal@health.qld.gov.au::3daebc6b-dfd5-4fc5-b89f-1ab37de1672c" providerId="AD" clId="Web-{CA1DA04C-9972-6CB2-B90E-B362E634ED91}" dt="2025-07-30T16:35:13.825" v="2022" actId="20577"/>
          <ac:spMkLst>
            <pc:docMk/>
            <pc:sldMk cId="3580243237" sldId="684"/>
            <ac:spMk id="3" creationId="{78317A61-BCAE-D851-E9F8-BF3095C72B24}"/>
          </ac:spMkLst>
        </pc:spChg>
      </pc:sldChg>
      <pc:sldChg chg="new del">
        <pc:chgData name="Arup Ghoshal" userId="S::arup.ghoshal@health.qld.gov.au::3daebc6b-dfd5-4fc5-b89f-1ab37de1672c" providerId="AD" clId="Web-{CA1DA04C-9972-6CB2-B90E-B362E634ED91}" dt="2025-07-30T16:37:47.594" v="2068"/>
        <pc:sldMkLst>
          <pc:docMk/>
          <pc:sldMk cId="4010180907" sldId="684"/>
        </pc:sldMkLst>
      </pc:sldChg>
      <pc:sldChg chg="modSp new">
        <pc:chgData name="Arup Ghoshal" userId="S::arup.ghoshal@health.qld.gov.au::3daebc6b-dfd5-4fc5-b89f-1ab37de1672c" providerId="AD" clId="Web-{CA1DA04C-9972-6CB2-B90E-B362E634ED91}" dt="2025-07-30T16:52:22.562" v="2219" actId="14100"/>
        <pc:sldMkLst>
          <pc:docMk/>
          <pc:sldMk cId="2660999919" sldId="685"/>
        </pc:sldMkLst>
        <pc:spChg chg="mod">
          <ac:chgData name="Arup Ghoshal" userId="S::arup.ghoshal@health.qld.gov.au::3daebc6b-dfd5-4fc5-b89f-1ab37de1672c" providerId="AD" clId="Web-{CA1DA04C-9972-6CB2-B90E-B362E634ED91}" dt="2025-07-30T16:52:16.218" v="2218"/>
          <ac:spMkLst>
            <pc:docMk/>
            <pc:sldMk cId="2660999919" sldId="685"/>
            <ac:spMk id="2" creationId="{8867B6B3-8DA8-C80A-5C7C-C8EDC947221D}"/>
          </ac:spMkLst>
        </pc:spChg>
        <pc:spChg chg="mod">
          <ac:chgData name="Arup Ghoshal" userId="S::arup.ghoshal@health.qld.gov.au::3daebc6b-dfd5-4fc5-b89f-1ab37de1672c" providerId="AD" clId="Web-{CA1DA04C-9972-6CB2-B90E-B362E634ED91}" dt="2025-07-30T16:52:22.562" v="2219" actId="14100"/>
          <ac:spMkLst>
            <pc:docMk/>
            <pc:sldMk cId="2660999919" sldId="685"/>
            <ac:spMk id="3" creationId="{B68F37BE-CFC8-F14E-F504-990445657E13}"/>
          </ac:spMkLst>
        </pc:spChg>
      </pc:sldChg>
      <pc:sldChg chg="modSp new">
        <pc:chgData name="Arup Ghoshal" userId="S::arup.ghoshal@health.qld.gov.au::3daebc6b-dfd5-4fc5-b89f-1ab37de1672c" providerId="AD" clId="Web-{CA1DA04C-9972-6CB2-B90E-B362E634ED91}" dt="2025-07-30T16:55:16.658" v="2245" actId="20577"/>
        <pc:sldMkLst>
          <pc:docMk/>
          <pc:sldMk cId="1673553315" sldId="686"/>
        </pc:sldMkLst>
        <pc:spChg chg="mod">
          <ac:chgData name="Arup Ghoshal" userId="S::arup.ghoshal@health.qld.gov.au::3daebc6b-dfd5-4fc5-b89f-1ab37de1672c" providerId="AD" clId="Web-{CA1DA04C-9972-6CB2-B90E-B362E634ED91}" dt="2025-07-30T16:55:16.658" v="2245" actId="20577"/>
          <ac:spMkLst>
            <pc:docMk/>
            <pc:sldMk cId="1673553315" sldId="686"/>
            <ac:spMk id="2" creationId="{455D98BB-D3AC-1D88-302F-AA0DE737644E}"/>
          </ac:spMkLst>
        </pc:spChg>
        <pc:spChg chg="mod">
          <ac:chgData name="Arup Ghoshal" userId="S::arup.ghoshal@health.qld.gov.au::3daebc6b-dfd5-4fc5-b89f-1ab37de1672c" providerId="AD" clId="Web-{CA1DA04C-9972-6CB2-B90E-B362E634ED91}" dt="2025-07-30T16:55:05.298" v="2243" actId="20577"/>
          <ac:spMkLst>
            <pc:docMk/>
            <pc:sldMk cId="1673553315" sldId="686"/>
            <ac:spMk id="3" creationId="{4E41CF6B-E026-5CD7-F344-FAE5C2E56874}"/>
          </ac:spMkLst>
        </pc:spChg>
      </pc:sldChg>
    </pc:docChg>
  </pc:docChgLst>
  <pc:docChgLst>
    <pc:chgData name="Arup Ghoshal" userId="S::arup.ghoshal@health.qld.gov.au::3daebc6b-dfd5-4fc5-b89f-1ab37de1672c" providerId="AD" clId="Web-{FFA05EE9-4994-3136-C183-20972376040F}"/>
    <pc:docChg chg="modSld">
      <pc:chgData name="Arup Ghoshal" userId="S::arup.ghoshal@health.qld.gov.au::3daebc6b-dfd5-4fc5-b89f-1ab37de1672c" providerId="AD" clId="Web-{FFA05EE9-4994-3136-C183-20972376040F}" dt="2025-07-30T17:16:56.268" v="0"/>
      <pc:docMkLst>
        <pc:docMk/>
      </pc:docMkLst>
      <pc:sldChg chg="addSp modSp mod setBg">
        <pc:chgData name="Arup Ghoshal" userId="S::arup.ghoshal@health.qld.gov.au::3daebc6b-dfd5-4fc5-b89f-1ab37de1672c" providerId="AD" clId="Web-{FFA05EE9-4994-3136-C183-20972376040F}" dt="2025-07-30T17:16:56.268" v="0"/>
        <pc:sldMkLst>
          <pc:docMk/>
          <pc:sldMk cId="3508006892" sldId="661"/>
        </pc:sldMkLst>
        <pc:spChg chg="mod">
          <ac:chgData name="Arup Ghoshal" userId="S::arup.ghoshal@health.qld.gov.au::3daebc6b-dfd5-4fc5-b89f-1ab37de1672c" providerId="AD" clId="Web-{FFA05EE9-4994-3136-C183-20972376040F}" dt="2025-07-30T17:16:56.268" v="0"/>
          <ac:spMkLst>
            <pc:docMk/>
            <pc:sldMk cId="3508006892" sldId="661"/>
            <ac:spMk id="2" creationId="{F8493CD8-3645-472F-06D3-5B55F3C376D3}"/>
          </ac:spMkLst>
        </pc:spChg>
        <pc:spChg chg="mod">
          <ac:chgData name="Arup Ghoshal" userId="S::arup.ghoshal@health.qld.gov.au::3daebc6b-dfd5-4fc5-b89f-1ab37de1672c" providerId="AD" clId="Web-{FFA05EE9-4994-3136-C183-20972376040F}" dt="2025-07-30T17:16:56.268" v="0"/>
          <ac:spMkLst>
            <pc:docMk/>
            <pc:sldMk cId="3508006892" sldId="661"/>
            <ac:spMk id="3" creationId="{3245B5D0-96A8-05B4-892D-5C1FAE03665E}"/>
          </ac:spMkLst>
        </pc:spChg>
        <pc:spChg chg="add">
          <ac:chgData name="Arup Ghoshal" userId="S::arup.ghoshal@health.qld.gov.au::3daebc6b-dfd5-4fc5-b89f-1ab37de1672c" providerId="AD" clId="Web-{FFA05EE9-4994-3136-C183-20972376040F}" dt="2025-07-30T17:16:56.268" v="0"/>
          <ac:spMkLst>
            <pc:docMk/>
            <pc:sldMk cId="3508006892" sldId="661"/>
            <ac:spMk id="8" creationId="{943CAA20-3569-4189-9E48-239A229A86CA}"/>
          </ac:spMkLst>
        </pc:spChg>
        <pc:spChg chg="add">
          <ac:chgData name="Arup Ghoshal" userId="S::arup.ghoshal@health.qld.gov.au::3daebc6b-dfd5-4fc5-b89f-1ab37de1672c" providerId="AD" clId="Web-{FFA05EE9-4994-3136-C183-20972376040F}" dt="2025-07-30T17:16:56.268" v="0"/>
          <ac:spMkLst>
            <pc:docMk/>
            <pc:sldMk cId="3508006892" sldId="661"/>
            <ac:spMk id="10" creationId="{DA542B6D-E775-4832-91DC-2D20F857813A}"/>
          </ac:spMkLst>
        </pc:spChg>
      </pc:sldChg>
    </pc:docChg>
  </pc:docChgLst>
  <pc:docChgLst>
    <pc:chgData name="Arup Ghoshal" userId="S::arup.ghoshal@health.qld.gov.au::3daebc6b-dfd5-4fc5-b89f-1ab37de1672c" providerId="AD" clId="Web-{154E3AE7-41D8-80A9-44F6-AD241F026C4A}"/>
    <pc:docChg chg="addSld modSld">
      <pc:chgData name="Arup Ghoshal" userId="S::arup.ghoshal@health.qld.gov.au::3daebc6b-dfd5-4fc5-b89f-1ab37de1672c" providerId="AD" clId="Web-{154E3AE7-41D8-80A9-44F6-AD241F026C4A}" dt="2025-04-01T13:20:09.889" v="570" actId="20577"/>
      <pc:docMkLst>
        <pc:docMk/>
      </pc:docMkLst>
      <pc:sldChg chg="modSp">
        <pc:chgData name="Arup Ghoshal" userId="S::arup.ghoshal@health.qld.gov.au::3daebc6b-dfd5-4fc5-b89f-1ab37de1672c" providerId="AD" clId="Web-{154E3AE7-41D8-80A9-44F6-AD241F026C4A}" dt="2025-04-01T11:39:02.498" v="6" actId="20577"/>
        <pc:sldMkLst>
          <pc:docMk/>
          <pc:sldMk cId="809757957" sldId="258"/>
        </pc:sldMkLst>
      </pc:sldChg>
      <pc:sldChg chg="modSp">
        <pc:chgData name="Arup Ghoshal" userId="S::arup.ghoshal@health.qld.gov.au::3daebc6b-dfd5-4fc5-b89f-1ab37de1672c" providerId="AD" clId="Web-{154E3AE7-41D8-80A9-44F6-AD241F026C4A}" dt="2025-04-01T11:37:21.245" v="1" actId="20577"/>
        <pc:sldMkLst>
          <pc:docMk/>
          <pc:sldMk cId="3813875166" sldId="259"/>
        </pc:sldMkLst>
      </pc:sldChg>
      <pc:sldChg chg="modSp">
        <pc:chgData name="Arup Ghoshal" userId="S::arup.ghoshal@health.qld.gov.au::3daebc6b-dfd5-4fc5-b89f-1ab37de1672c" providerId="AD" clId="Web-{154E3AE7-41D8-80A9-44F6-AD241F026C4A}" dt="2025-04-01T13:10:47.994" v="446" actId="20577"/>
        <pc:sldMkLst>
          <pc:docMk/>
          <pc:sldMk cId="4159016057" sldId="262"/>
        </pc:sldMkLst>
      </pc:sldChg>
      <pc:sldChg chg="modSp">
        <pc:chgData name="Arup Ghoshal" userId="S::arup.ghoshal@health.qld.gov.au::3daebc6b-dfd5-4fc5-b89f-1ab37de1672c" providerId="AD" clId="Web-{154E3AE7-41D8-80A9-44F6-AD241F026C4A}" dt="2025-04-01T11:42:06.096" v="21" actId="20577"/>
        <pc:sldMkLst>
          <pc:docMk/>
          <pc:sldMk cId="1321103578" sldId="264"/>
        </pc:sldMkLst>
      </pc:sldChg>
      <pc:sldChg chg="modSp new">
        <pc:chgData name="Arup Ghoshal" userId="S::arup.ghoshal@health.qld.gov.au::3daebc6b-dfd5-4fc5-b89f-1ab37de1672c" providerId="AD" clId="Web-{154E3AE7-41D8-80A9-44F6-AD241F026C4A}" dt="2025-04-01T11:41:03.595" v="16" actId="20577"/>
        <pc:sldMkLst>
          <pc:docMk/>
          <pc:sldMk cId="670173422" sldId="272"/>
        </pc:sldMkLst>
      </pc:sldChg>
      <pc:sldChg chg="modSp new">
        <pc:chgData name="Arup Ghoshal" userId="S::arup.ghoshal@health.qld.gov.au::3daebc6b-dfd5-4fc5-b89f-1ab37de1672c" providerId="AD" clId="Web-{154E3AE7-41D8-80A9-44F6-AD241F026C4A}" dt="2025-04-01T13:20:09.889" v="570" actId="20577"/>
        <pc:sldMkLst>
          <pc:docMk/>
          <pc:sldMk cId="837432861" sldId="273"/>
        </pc:sldMkLst>
      </pc:sldChg>
    </pc:docChg>
  </pc:docChgLst>
  <pc:docChgLst>
    <pc:chgData name="Arup Ghoshal" userId="3daebc6b-dfd5-4fc5-b89f-1ab37de1672c" providerId="ADAL" clId="{2AD6A146-2903-4F7F-86EE-1E3842893172}"/>
    <pc:docChg chg="custSel modSld">
      <pc:chgData name="Arup Ghoshal" userId="3daebc6b-dfd5-4fc5-b89f-1ab37de1672c" providerId="ADAL" clId="{2AD6A146-2903-4F7F-86EE-1E3842893172}" dt="2025-04-01T00:13:22.292" v="385" actId="20577"/>
      <pc:docMkLst>
        <pc:docMk/>
      </pc:docMkLst>
      <pc:sldChg chg="modSp mod">
        <pc:chgData name="Arup Ghoshal" userId="3daebc6b-dfd5-4fc5-b89f-1ab37de1672c" providerId="ADAL" clId="{2AD6A146-2903-4F7F-86EE-1E3842893172}" dt="2025-04-01T00:13:22.292" v="385" actId="20577"/>
        <pc:sldMkLst>
          <pc:docMk/>
          <pc:sldMk cId="809757957" sldId="258"/>
        </pc:sldMkLst>
      </pc:sldChg>
      <pc:sldChg chg="modSp mod">
        <pc:chgData name="Arup Ghoshal" userId="3daebc6b-dfd5-4fc5-b89f-1ab37de1672c" providerId="ADAL" clId="{2AD6A146-2903-4F7F-86EE-1E3842893172}" dt="2025-03-31T23:21:08.680" v="41" actId="20577"/>
        <pc:sldMkLst>
          <pc:docMk/>
          <pc:sldMk cId="3813875166" sldId="25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svg"/><Relationship Id="rId1" Type="http://schemas.openxmlformats.org/officeDocument/2006/relationships/image" Target="../media/image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7.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7.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22.svg"/></Relationships>
</file>

<file path=ppt/diagrams/_rels/data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svg"/><Relationship Id="rId1" Type="http://schemas.openxmlformats.org/officeDocument/2006/relationships/image" Target="../media/image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7.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7.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7C964D-565E-4272-A74B-8BA95AA14AB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9A02877-3CAD-42EF-BC42-7F9B58403A74}">
      <dgm:prSet custT="1"/>
      <dgm:spPr/>
      <dgm:t>
        <a:bodyPr/>
        <a:lstStyle/>
        <a:p>
          <a:pPr>
            <a:lnSpc>
              <a:spcPct val="100000"/>
            </a:lnSpc>
          </a:pPr>
          <a:r>
            <a:rPr lang="en-GB" sz="1200" dirty="0"/>
            <a:t>Diseases primarily affecting the myocardium which are characterized by </a:t>
          </a:r>
          <a:r>
            <a:rPr lang="en-GB" sz="1200" i="1" dirty="0"/>
            <a:t>permanent</a:t>
          </a:r>
          <a:r>
            <a:rPr lang="en-GB" sz="1200" dirty="0"/>
            <a:t>  structural and functional heart abnormality.</a:t>
          </a:r>
          <a:endParaRPr lang="en-US" sz="1200" dirty="0"/>
        </a:p>
      </dgm:t>
    </dgm:pt>
    <dgm:pt modelId="{43EA12BA-FD20-4F24-BC7A-BE7B16E7F62D}" type="parTrans" cxnId="{63E60043-F158-46EA-AF0B-06E271AD418D}">
      <dgm:prSet/>
      <dgm:spPr/>
      <dgm:t>
        <a:bodyPr/>
        <a:lstStyle/>
        <a:p>
          <a:endParaRPr lang="en-US"/>
        </a:p>
      </dgm:t>
    </dgm:pt>
    <dgm:pt modelId="{5BAA174B-696F-40BF-BEE6-EAF66200DCCD}" type="sibTrans" cxnId="{63E60043-F158-46EA-AF0B-06E271AD418D}">
      <dgm:prSet/>
      <dgm:spPr/>
      <dgm:t>
        <a:bodyPr/>
        <a:lstStyle/>
        <a:p>
          <a:endParaRPr lang="en-US"/>
        </a:p>
      </dgm:t>
    </dgm:pt>
    <dgm:pt modelId="{25297E79-4376-4E5A-A22A-740303336DA0}">
      <dgm:prSet custT="1"/>
      <dgm:spPr/>
      <dgm:t>
        <a:bodyPr/>
        <a:lstStyle/>
        <a:p>
          <a:pPr>
            <a:lnSpc>
              <a:spcPct val="100000"/>
            </a:lnSpc>
          </a:pPr>
          <a:r>
            <a:rPr lang="en-GB" sz="1200" dirty="0"/>
            <a:t>Those</a:t>
          </a:r>
          <a:r>
            <a:rPr lang="en-GB" sz="1200" dirty="0">
              <a:latin typeface="Calibri Light" panose="020F0302020204030204"/>
            </a:rPr>
            <a:t> conditions</a:t>
          </a:r>
          <a:r>
            <a:rPr lang="en-GB" sz="1200" dirty="0"/>
            <a:t> are excluded in which the myocardial disorder is not a primary event but occurs secondarily to coronary artery disease, hypertensive heart disease, valvular disease, or congenital heart disease.</a:t>
          </a:r>
          <a:endParaRPr lang="en-US" sz="1200" dirty="0"/>
        </a:p>
      </dgm:t>
    </dgm:pt>
    <dgm:pt modelId="{31B212AD-20F0-4975-AB6B-91B21E612D4E}" type="parTrans" cxnId="{19E6351D-33E8-445F-B47F-34EAF5D1B4F7}">
      <dgm:prSet/>
      <dgm:spPr/>
      <dgm:t>
        <a:bodyPr/>
        <a:lstStyle/>
        <a:p>
          <a:endParaRPr lang="en-US"/>
        </a:p>
      </dgm:t>
    </dgm:pt>
    <dgm:pt modelId="{A86E8AAC-26F4-4542-BDE1-B7130774CCDF}" type="sibTrans" cxnId="{19E6351D-33E8-445F-B47F-34EAF5D1B4F7}">
      <dgm:prSet/>
      <dgm:spPr/>
      <dgm:t>
        <a:bodyPr/>
        <a:lstStyle/>
        <a:p>
          <a:endParaRPr lang="en-US"/>
        </a:p>
      </dgm:t>
    </dgm:pt>
    <dgm:pt modelId="{75442130-02B4-443B-A02F-4A3469800363}">
      <dgm:prSet custT="1"/>
      <dgm:spPr/>
      <dgm:t>
        <a:bodyPr/>
        <a:lstStyle/>
        <a:p>
          <a:pPr>
            <a:lnSpc>
              <a:spcPct val="100000"/>
            </a:lnSpc>
          </a:pPr>
          <a:r>
            <a:rPr lang="en-GB" sz="1200" dirty="0"/>
            <a:t>Although the original (prototype) cardiomyopathy phenotype is genetically determined, a number of non-genetic diseases (‘phenocopies’) may exhibit phenotypic features, which closely resemble those of the inherited aetiologic variant. </a:t>
          </a:r>
          <a:endParaRPr lang="en-US" sz="1200" dirty="0"/>
        </a:p>
      </dgm:t>
    </dgm:pt>
    <dgm:pt modelId="{31C91DE1-8529-4B96-9DB9-779AE2BDE659}" type="parTrans" cxnId="{58380335-1113-4F9B-A759-FF60A92F3AFB}">
      <dgm:prSet/>
      <dgm:spPr/>
      <dgm:t>
        <a:bodyPr/>
        <a:lstStyle/>
        <a:p>
          <a:endParaRPr lang="en-US"/>
        </a:p>
      </dgm:t>
    </dgm:pt>
    <dgm:pt modelId="{3ED3F381-7DCF-4949-8F36-F9635F3D7D20}" type="sibTrans" cxnId="{58380335-1113-4F9B-A759-FF60A92F3AFB}">
      <dgm:prSet/>
      <dgm:spPr/>
      <dgm:t>
        <a:bodyPr/>
        <a:lstStyle/>
        <a:p>
          <a:endParaRPr lang="en-US"/>
        </a:p>
      </dgm:t>
    </dgm:pt>
    <dgm:pt modelId="{DED1D62F-A641-4534-8BE4-8D0AAC11E444}">
      <dgm:prSet custT="1"/>
      <dgm:spPr/>
      <dgm:t>
        <a:bodyPr/>
        <a:lstStyle/>
        <a:p>
          <a:pPr>
            <a:lnSpc>
              <a:spcPct val="100000"/>
            </a:lnSpc>
          </a:pPr>
          <a:r>
            <a:rPr lang="en-GB" sz="1200" dirty="0"/>
            <a:t>In a significant number of cases, the cause of the disease may be not-identifiable (‘idiopathic’). Accordingly, each cardiomyopathy phenotype is sub-classified into genetic and non-genetic variants </a:t>
          </a:r>
          <a:endParaRPr lang="en-US" sz="1200" dirty="0"/>
        </a:p>
      </dgm:t>
    </dgm:pt>
    <dgm:pt modelId="{C4771AAE-DFB8-4E7B-84DD-88546798426E}" type="parTrans" cxnId="{DF0ACD7C-97BA-41EA-B80F-D5CF601CEDA3}">
      <dgm:prSet/>
      <dgm:spPr/>
      <dgm:t>
        <a:bodyPr/>
        <a:lstStyle/>
        <a:p>
          <a:endParaRPr lang="en-US"/>
        </a:p>
      </dgm:t>
    </dgm:pt>
    <dgm:pt modelId="{A5640396-47BA-4C88-B2CF-F7DBB9A3C9A9}" type="sibTrans" cxnId="{DF0ACD7C-97BA-41EA-B80F-D5CF601CEDA3}">
      <dgm:prSet/>
      <dgm:spPr/>
      <dgm:t>
        <a:bodyPr/>
        <a:lstStyle/>
        <a:p>
          <a:endParaRPr lang="en-US"/>
        </a:p>
      </dgm:t>
    </dgm:pt>
    <dgm:pt modelId="{FC7A6199-0504-447B-A2ED-D292FDEDF31D}">
      <dgm:prSet custT="1"/>
      <dgm:spPr/>
      <dgm:t>
        <a:bodyPr/>
        <a:lstStyle/>
        <a:p>
          <a:pPr>
            <a:lnSpc>
              <a:spcPct val="100000"/>
            </a:lnSpc>
          </a:pPr>
          <a:r>
            <a:rPr lang="en-GB" sz="1200" dirty="0"/>
            <a:t>Non-genetic cardiomyopathies are further sub-divided into variants with an identifiable cause and idiopathic forms. </a:t>
          </a:r>
          <a:endParaRPr lang="en-US" sz="1200" dirty="0"/>
        </a:p>
      </dgm:t>
    </dgm:pt>
    <dgm:pt modelId="{FB109C0C-2894-42E5-81E7-B8A797E9F206}" type="parTrans" cxnId="{A2FA44EC-8B7A-4B69-8897-043B0AAEB7BC}">
      <dgm:prSet/>
      <dgm:spPr/>
      <dgm:t>
        <a:bodyPr/>
        <a:lstStyle/>
        <a:p>
          <a:endParaRPr lang="en-US"/>
        </a:p>
      </dgm:t>
    </dgm:pt>
    <dgm:pt modelId="{32736EF7-2D6E-47DA-BEA5-840BEC127319}" type="sibTrans" cxnId="{A2FA44EC-8B7A-4B69-8897-043B0AAEB7BC}">
      <dgm:prSet/>
      <dgm:spPr/>
      <dgm:t>
        <a:bodyPr/>
        <a:lstStyle/>
        <a:p>
          <a:endParaRPr lang="en-US"/>
        </a:p>
      </dgm:t>
    </dgm:pt>
    <dgm:pt modelId="{2376B901-C6FA-4E52-8041-6F790CC479A9}">
      <dgm:prSet custT="1"/>
      <dgm:spPr/>
      <dgm:t>
        <a:bodyPr/>
        <a:lstStyle/>
        <a:p>
          <a:pPr>
            <a:lnSpc>
              <a:spcPct val="100000"/>
            </a:lnSpc>
          </a:pPr>
          <a:r>
            <a:rPr lang="en-GB" sz="1200" dirty="0"/>
            <a:t>The heart muscle involvement may occur in isolation or part of a generalized multi-organ disease.</a:t>
          </a:r>
          <a:endParaRPr lang="en-US" sz="1200" dirty="0"/>
        </a:p>
      </dgm:t>
    </dgm:pt>
    <dgm:pt modelId="{519306D7-8857-43E9-A78E-E0C3C93DA4DF}" type="parTrans" cxnId="{7D123942-46E1-4594-B626-AD09EC90BCE5}">
      <dgm:prSet/>
      <dgm:spPr/>
      <dgm:t>
        <a:bodyPr/>
        <a:lstStyle/>
        <a:p>
          <a:endParaRPr lang="en-US"/>
        </a:p>
      </dgm:t>
    </dgm:pt>
    <dgm:pt modelId="{7D5973B7-BA88-4AF0-B368-08D7C2E4C199}" type="sibTrans" cxnId="{7D123942-46E1-4594-B626-AD09EC90BCE5}">
      <dgm:prSet/>
      <dgm:spPr/>
      <dgm:t>
        <a:bodyPr/>
        <a:lstStyle/>
        <a:p>
          <a:endParaRPr lang="en-US"/>
        </a:p>
      </dgm:t>
    </dgm:pt>
    <dgm:pt modelId="{0DD34C88-B5D7-4E12-B2E5-0464F24AC75A}" type="pres">
      <dgm:prSet presAssocID="{797C964D-565E-4272-A74B-8BA95AA14ABF}" presName="root" presStyleCnt="0">
        <dgm:presLayoutVars>
          <dgm:dir/>
          <dgm:resizeHandles val="exact"/>
        </dgm:presLayoutVars>
      </dgm:prSet>
      <dgm:spPr/>
    </dgm:pt>
    <dgm:pt modelId="{DB2DA4BE-190E-40A7-8642-43EF8E3B68A1}" type="pres">
      <dgm:prSet presAssocID="{79A02877-3CAD-42EF-BC42-7F9B58403A74}" presName="compNode" presStyleCnt="0"/>
      <dgm:spPr/>
    </dgm:pt>
    <dgm:pt modelId="{17A019D8-4A28-401C-BC10-8594C697F9BB}" type="pres">
      <dgm:prSet presAssocID="{79A02877-3CAD-42EF-BC42-7F9B58403A74}" presName="bgRect" presStyleLbl="bgShp" presStyleIdx="0" presStyleCnt="6"/>
      <dgm:spPr/>
    </dgm:pt>
    <dgm:pt modelId="{0C21C985-C6A3-4478-B037-2E5A35F8EDF1}" type="pres">
      <dgm:prSet presAssocID="{79A02877-3CAD-42EF-BC42-7F9B58403A7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C727CD79-2253-4EF0-AF8A-57F69D333E99}" type="pres">
      <dgm:prSet presAssocID="{79A02877-3CAD-42EF-BC42-7F9B58403A74}" presName="spaceRect" presStyleCnt="0"/>
      <dgm:spPr/>
    </dgm:pt>
    <dgm:pt modelId="{A6E58E13-967D-4E75-B9B5-52DA5547655D}" type="pres">
      <dgm:prSet presAssocID="{79A02877-3CAD-42EF-BC42-7F9B58403A74}" presName="parTx" presStyleLbl="revTx" presStyleIdx="0" presStyleCnt="6">
        <dgm:presLayoutVars>
          <dgm:chMax val="0"/>
          <dgm:chPref val="0"/>
        </dgm:presLayoutVars>
      </dgm:prSet>
      <dgm:spPr/>
    </dgm:pt>
    <dgm:pt modelId="{61216701-660D-40E7-A0B3-A0D56D0D0425}" type="pres">
      <dgm:prSet presAssocID="{5BAA174B-696F-40BF-BEE6-EAF66200DCCD}" presName="sibTrans" presStyleCnt="0"/>
      <dgm:spPr/>
    </dgm:pt>
    <dgm:pt modelId="{2273CA4E-118A-46FB-823E-A79670EF4B5D}" type="pres">
      <dgm:prSet presAssocID="{25297E79-4376-4E5A-A22A-740303336DA0}" presName="compNode" presStyleCnt="0"/>
      <dgm:spPr/>
    </dgm:pt>
    <dgm:pt modelId="{1C6515A8-D709-48E9-AB1C-3BE15E7EF6D0}" type="pres">
      <dgm:prSet presAssocID="{25297E79-4376-4E5A-A22A-740303336DA0}" presName="bgRect" presStyleLbl="bgShp" presStyleIdx="1" presStyleCnt="6"/>
      <dgm:spPr/>
    </dgm:pt>
    <dgm:pt modelId="{3E5547DF-685B-4011-BDB4-7B4473B89E85}" type="pres">
      <dgm:prSet presAssocID="{25297E79-4376-4E5A-A22A-740303336DA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ED65B3A0-2332-47D7-AAC8-2BC72C7AD018}" type="pres">
      <dgm:prSet presAssocID="{25297E79-4376-4E5A-A22A-740303336DA0}" presName="spaceRect" presStyleCnt="0"/>
      <dgm:spPr/>
    </dgm:pt>
    <dgm:pt modelId="{406C2244-0DB1-4440-86D6-A3A47C0AA0FE}" type="pres">
      <dgm:prSet presAssocID="{25297E79-4376-4E5A-A22A-740303336DA0}" presName="parTx" presStyleLbl="revTx" presStyleIdx="1" presStyleCnt="6">
        <dgm:presLayoutVars>
          <dgm:chMax val="0"/>
          <dgm:chPref val="0"/>
        </dgm:presLayoutVars>
      </dgm:prSet>
      <dgm:spPr/>
    </dgm:pt>
    <dgm:pt modelId="{CB87A8A2-BB36-4D4B-8C14-2F68C76E4BA7}" type="pres">
      <dgm:prSet presAssocID="{A86E8AAC-26F4-4542-BDE1-B7130774CCDF}" presName="sibTrans" presStyleCnt="0"/>
      <dgm:spPr/>
    </dgm:pt>
    <dgm:pt modelId="{D8AC75BF-08DA-4B47-BBF2-83F95A2689B0}" type="pres">
      <dgm:prSet presAssocID="{75442130-02B4-443B-A02F-4A3469800363}" presName="compNode" presStyleCnt="0"/>
      <dgm:spPr/>
    </dgm:pt>
    <dgm:pt modelId="{0F3F076E-3A8C-4D79-841A-2D63A1EFA7B5}" type="pres">
      <dgm:prSet presAssocID="{75442130-02B4-443B-A02F-4A3469800363}" presName="bgRect" presStyleLbl="bgShp" presStyleIdx="2" presStyleCnt="6"/>
      <dgm:spPr/>
    </dgm:pt>
    <dgm:pt modelId="{90046C09-ECF1-4D0A-9BBC-B3DDEBD6A31F}" type="pres">
      <dgm:prSet presAssocID="{75442130-02B4-443B-A02F-4A346980036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456C4923-BCC1-4A13-9BC8-2F51F00D62D4}" type="pres">
      <dgm:prSet presAssocID="{75442130-02B4-443B-A02F-4A3469800363}" presName="spaceRect" presStyleCnt="0"/>
      <dgm:spPr/>
    </dgm:pt>
    <dgm:pt modelId="{9DCDC0AF-D976-4079-8CF2-DFE58FBA84D1}" type="pres">
      <dgm:prSet presAssocID="{75442130-02B4-443B-A02F-4A3469800363}" presName="parTx" presStyleLbl="revTx" presStyleIdx="2" presStyleCnt="6">
        <dgm:presLayoutVars>
          <dgm:chMax val="0"/>
          <dgm:chPref val="0"/>
        </dgm:presLayoutVars>
      </dgm:prSet>
      <dgm:spPr/>
    </dgm:pt>
    <dgm:pt modelId="{9049EE00-04C9-46DC-8956-415C17FBCEAB}" type="pres">
      <dgm:prSet presAssocID="{3ED3F381-7DCF-4949-8F36-F9635F3D7D20}" presName="sibTrans" presStyleCnt="0"/>
      <dgm:spPr/>
    </dgm:pt>
    <dgm:pt modelId="{FD488579-CA9B-4687-A228-0CA7CCE1A9D6}" type="pres">
      <dgm:prSet presAssocID="{DED1D62F-A641-4534-8BE4-8D0AAC11E444}" presName="compNode" presStyleCnt="0"/>
      <dgm:spPr/>
    </dgm:pt>
    <dgm:pt modelId="{11357A78-FCAC-4A30-9393-5D9FCFC366E8}" type="pres">
      <dgm:prSet presAssocID="{DED1D62F-A641-4534-8BE4-8D0AAC11E444}" presName="bgRect" presStyleLbl="bgShp" presStyleIdx="3" presStyleCnt="6"/>
      <dgm:spPr/>
    </dgm:pt>
    <dgm:pt modelId="{E85BE12D-BCA4-475F-9345-7817432A8E6A}" type="pres">
      <dgm:prSet presAssocID="{DED1D62F-A641-4534-8BE4-8D0AAC11E44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nn Diagram"/>
        </a:ext>
      </dgm:extLst>
    </dgm:pt>
    <dgm:pt modelId="{8D1718C5-DC77-4613-BA70-DFACCE9E9923}" type="pres">
      <dgm:prSet presAssocID="{DED1D62F-A641-4534-8BE4-8D0AAC11E444}" presName="spaceRect" presStyleCnt="0"/>
      <dgm:spPr/>
    </dgm:pt>
    <dgm:pt modelId="{FA4E5927-D306-49C8-9AD5-C2056A37377A}" type="pres">
      <dgm:prSet presAssocID="{DED1D62F-A641-4534-8BE4-8D0AAC11E444}" presName="parTx" presStyleLbl="revTx" presStyleIdx="3" presStyleCnt="6">
        <dgm:presLayoutVars>
          <dgm:chMax val="0"/>
          <dgm:chPref val="0"/>
        </dgm:presLayoutVars>
      </dgm:prSet>
      <dgm:spPr/>
    </dgm:pt>
    <dgm:pt modelId="{98A5EE54-08A5-42B6-89A7-E7F60C309E35}" type="pres">
      <dgm:prSet presAssocID="{A5640396-47BA-4C88-B2CF-F7DBB9A3C9A9}" presName="sibTrans" presStyleCnt="0"/>
      <dgm:spPr/>
    </dgm:pt>
    <dgm:pt modelId="{44EE0993-4DCE-4166-901A-915E40968434}" type="pres">
      <dgm:prSet presAssocID="{FC7A6199-0504-447B-A2ED-D292FDEDF31D}" presName="compNode" presStyleCnt="0"/>
      <dgm:spPr/>
    </dgm:pt>
    <dgm:pt modelId="{F196E574-91CC-4853-91F0-2644BA4E7D33}" type="pres">
      <dgm:prSet presAssocID="{FC7A6199-0504-447B-A2ED-D292FDEDF31D}" presName="bgRect" presStyleLbl="bgShp" presStyleIdx="4" presStyleCnt="6"/>
      <dgm:spPr/>
    </dgm:pt>
    <dgm:pt modelId="{7702F131-F497-404F-B6EA-D5E543021D8C}" type="pres">
      <dgm:prSet presAssocID="{FC7A6199-0504-447B-A2ED-D292FDEDF31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with Pulse"/>
        </a:ext>
      </dgm:extLst>
    </dgm:pt>
    <dgm:pt modelId="{94187AEA-7525-4E55-8FE3-9F91EB624AF9}" type="pres">
      <dgm:prSet presAssocID="{FC7A6199-0504-447B-A2ED-D292FDEDF31D}" presName="spaceRect" presStyleCnt="0"/>
      <dgm:spPr/>
    </dgm:pt>
    <dgm:pt modelId="{F1F953F4-7434-467D-9178-4FD096913664}" type="pres">
      <dgm:prSet presAssocID="{FC7A6199-0504-447B-A2ED-D292FDEDF31D}" presName="parTx" presStyleLbl="revTx" presStyleIdx="4" presStyleCnt="6">
        <dgm:presLayoutVars>
          <dgm:chMax val="0"/>
          <dgm:chPref val="0"/>
        </dgm:presLayoutVars>
      </dgm:prSet>
      <dgm:spPr/>
    </dgm:pt>
    <dgm:pt modelId="{91CC7B0C-E212-4F92-9930-5EFC52A4BE64}" type="pres">
      <dgm:prSet presAssocID="{32736EF7-2D6E-47DA-BEA5-840BEC127319}" presName="sibTrans" presStyleCnt="0"/>
      <dgm:spPr/>
    </dgm:pt>
    <dgm:pt modelId="{60F9517A-8070-4F53-80A3-55B6164C6240}" type="pres">
      <dgm:prSet presAssocID="{2376B901-C6FA-4E52-8041-6F790CC479A9}" presName="compNode" presStyleCnt="0"/>
      <dgm:spPr/>
    </dgm:pt>
    <dgm:pt modelId="{B017A510-D316-45AE-9794-63D7BF6D3B8B}" type="pres">
      <dgm:prSet presAssocID="{2376B901-C6FA-4E52-8041-6F790CC479A9}" presName="bgRect" presStyleLbl="bgShp" presStyleIdx="5" presStyleCnt="6"/>
      <dgm:spPr/>
    </dgm:pt>
    <dgm:pt modelId="{02AA3ECF-8204-4E17-94A7-93401F42BBAE}" type="pres">
      <dgm:prSet presAssocID="{2376B901-C6FA-4E52-8041-6F790CC479A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mach"/>
        </a:ext>
      </dgm:extLst>
    </dgm:pt>
    <dgm:pt modelId="{813293BC-0262-4830-AEFD-2B946D1F253F}" type="pres">
      <dgm:prSet presAssocID="{2376B901-C6FA-4E52-8041-6F790CC479A9}" presName="spaceRect" presStyleCnt="0"/>
      <dgm:spPr/>
    </dgm:pt>
    <dgm:pt modelId="{34E97CB0-A1CC-4E40-800F-D5222EDA8001}" type="pres">
      <dgm:prSet presAssocID="{2376B901-C6FA-4E52-8041-6F790CC479A9}" presName="parTx" presStyleLbl="revTx" presStyleIdx="5" presStyleCnt="6">
        <dgm:presLayoutVars>
          <dgm:chMax val="0"/>
          <dgm:chPref val="0"/>
        </dgm:presLayoutVars>
      </dgm:prSet>
      <dgm:spPr/>
    </dgm:pt>
  </dgm:ptLst>
  <dgm:cxnLst>
    <dgm:cxn modelId="{D89F6302-F0E1-4BD0-9DA0-55FF041DDEE6}" type="presOf" srcId="{797C964D-565E-4272-A74B-8BA95AA14ABF}" destId="{0DD34C88-B5D7-4E12-B2E5-0464F24AC75A}" srcOrd="0" destOrd="0" presId="urn:microsoft.com/office/officeart/2018/2/layout/IconVerticalSolidList"/>
    <dgm:cxn modelId="{19E6351D-33E8-445F-B47F-34EAF5D1B4F7}" srcId="{797C964D-565E-4272-A74B-8BA95AA14ABF}" destId="{25297E79-4376-4E5A-A22A-740303336DA0}" srcOrd="1" destOrd="0" parTransId="{31B212AD-20F0-4975-AB6B-91B21E612D4E}" sibTransId="{A86E8AAC-26F4-4542-BDE1-B7130774CCDF}"/>
    <dgm:cxn modelId="{58380335-1113-4F9B-A759-FF60A92F3AFB}" srcId="{797C964D-565E-4272-A74B-8BA95AA14ABF}" destId="{75442130-02B4-443B-A02F-4A3469800363}" srcOrd="2" destOrd="0" parTransId="{31C91DE1-8529-4B96-9DB9-779AE2BDE659}" sibTransId="{3ED3F381-7DCF-4949-8F36-F9635F3D7D20}"/>
    <dgm:cxn modelId="{7D123942-46E1-4594-B626-AD09EC90BCE5}" srcId="{797C964D-565E-4272-A74B-8BA95AA14ABF}" destId="{2376B901-C6FA-4E52-8041-6F790CC479A9}" srcOrd="5" destOrd="0" parTransId="{519306D7-8857-43E9-A78E-E0C3C93DA4DF}" sibTransId="{7D5973B7-BA88-4AF0-B368-08D7C2E4C199}"/>
    <dgm:cxn modelId="{63E60043-F158-46EA-AF0B-06E271AD418D}" srcId="{797C964D-565E-4272-A74B-8BA95AA14ABF}" destId="{79A02877-3CAD-42EF-BC42-7F9B58403A74}" srcOrd="0" destOrd="0" parTransId="{43EA12BA-FD20-4F24-BC7A-BE7B16E7F62D}" sibTransId="{5BAA174B-696F-40BF-BEE6-EAF66200DCCD}"/>
    <dgm:cxn modelId="{DF0ACD7C-97BA-41EA-B80F-D5CF601CEDA3}" srcId="{797C964D-565E-4272-A74B-8BA95AA14ABF}" destId="{DED1D62F-A641-4534-8BE4-8D0AAC11E444}" srcOrd="3" destOrd="0" parTransId="{C4771AAE-DFB8-4E7B-84DD-88546798426E}" sibTransId="{A5640396-47BA-4C88-B2CF-F7DBB9A3C9A9}"/>
    <dgm:cxn modelId="{D88AA685-F647-4FE7-8CD6-786808258A99}" type="presOf" srcId="{FC7A6199-0504-447B-A2ED-D292FDEDF31D}" destId="{F1F953F4-7434-467D-9178-4FD096913664}" srcOrd="0" destOrd="0" presId="urn:microsoft.com/office/officeart/2018/2/layout/IconVerticalSolidList"/>
    <dgm:cxn modelId="{9DA5428C-564F-40DE-B411-6DF1B2CBAAC6}" type="presOf" srcId="{75442130-02B4-443B-A02F-4A3469800363}" destId="{9DCDC0AF-D976-4079-8CF2-DFE58FBA84D1}" srcOrd="0" destOrd="0" presId="urn:microsoft.com/office/officeart/2018/2/layout/IconVerticalSolidList"/>
    <dgm:cxn modelId="{AE469EDE-8B3B-4070-A158-0CFEFA379C1A}" type="presOf" srcId="{DED1D62F-A641-4534-8BE4-8D0AAC11E444}" destId="{FA4E5927-D306-49C8-9AD5-C2056A37377A}" srcOrd="0" destOrd="0" presId="urn:microsoft.com/office/officeart/2018/2/layout/IconVerticalSolidList"/>
    <dgm:cxn modelId="{0D2FBCE9-723F-4C96-9AB1-96B17FD3D582}" type="presOf" srcId="{79A02877-3CAD-42EF-BC42-7F9B58403A74}" destId="{A6E58E13-967D-4E75-B9B5-52DA5547655D}" srcOrd="0" destOrd="0" presId="urn:microsoft.com/office/officeart/2018/2/layout/IconVerticalSolidList"/>
    <dgm:cxn modelId="{A2FA44EC-8B7A-4B69-8897-043B0AAEB7BC}" srcId="{797C964D-565E-4272-A74B-8BA95AA14ABF}" destId="{FC7A6199-0504-447B-A2ED-D292FDEDF31D}" srcOrd="4" destOrd="0" parTransId="{FB109C0C-2894-42E5-81E7-B8A797E9F206}" sibTransId="{32736EF7-2D6E-47DA-BEA5-840BEC127319}"/>
    <dgm:cxn modelId="{1BDC02F7-E34A-4C50-B21E-61B71449ECF5}" type="presOf" srcId="{25297E79-4376-4E5A-A22A-740303336DA0}" destId="{406C2244-0DB1-4440-86D6-A3A47C0AA0FE}" srcOrd="0" destOrd="0" presId="urn:microsoft.com/office/officeart/2018/2/layout/IconVerticalSolidList"/>
    <dgm:cxn modelId="{BB997CF9-A5CB-438D-95A4-A6C0557AA827}" type="presOf" srcId="{2376B901-C6FA-4E52-8041-6F790CC479A9}" destId="{34E97CB0-A1CC-4E40-800F-D5222EDA8001}" srcOrd="0" destOrd="0" presId="urn:microsoft.com/office/officeart/2018/2/layout/IconVerticalSolidList"/>
    <dgm:cxn modelId="{CD118C2E-E7DD-4352-880E-8793CBEE3972}" type="presParOf" srcId="{0DD34C88-B5D7-4E12-B2E5-0464F24AC75A}" destId="{DB2DA4BE-190E-40A7-8642-43EF8E3B68A1}" srcOrd="0" destOrd="0" presId="urn:microsoft.com/office/officeart/2018/2/layout/IconVerticalSolidList"/>
    <dgm:cxn modelId="{62AFC72F-FBF9-4B53-AFB0-A68A8B034F17}" type="presParOf" srcId="{DB2DA4BE-190E-40A7-8642-43EF8E3B68A1}" destId="{17A019D8-4A28-401C-BC10-8594C697F9BB}" srcOrd="0" destOrd="0" presId="urn:microsoft.com/office/officeart/2018/2/layout/IconVerticalSolidList"/>
    <dgm:cxn modelId="{1B2DE69C-7D94-4ED1-930F-D03ED89A242C}" type="presParOf" srcId="{DB2DA4BE-190E-40A7-8642-43EF8E3B68A1}" destId="{0C21C985-C6A3-4478-B037-2E5A35F8EDF1}" srcOrd="1" destOrd="0" presId="urn:microsoft.com/office/officeart/2018/2/layout/IconVerticalSolidList"/>
    <dgm:cxn modelId="{A037F0D9-8329-48CB-AAFB-968431AA57A9}" type="presParOf" srcId="{DB2DA4BE-190E-40A7-8642-43EF8E3B68A1}" destId="{C727CD79-2253-4EF0-AF8A-57F69D333E99}" srcOrd="2" destOrd="0" presId="urn:microsoft.com/office/officeart/2018/2/layout/IconVerticalSolidList"/>
    <dgm:cxn modelId="{11D5DF10-14E2-4BD7-8C13-95A74911CE3C}" type="presParOf" srcId="{DB2DA4BE-190E-40A7-8642-43EF8E3B68A1}" destId="{A6E58E13-967D-4E75-B9B5-52DA5547655D}" srcOrd="3" destOrd="0" presId="urn:microsoft.com/office/officeart/2018/2/layout/IconVerticalSolidList"/>
    <dgm:cxn modelId="{5D0D7174-4F77-4731-ACC9-C5C1711FA26B}" type="presParOf" srcId="{0DD34C88-B5D7-4E12-B2E5-0464F24AC75A}" destId="{61216701-660D-40E7-A0B3-A0D56D0D0425}" srcOrd="1" destOrd="0" presId="urn:microsoft.com/office/officeart/2018/2/layout/IconVerticalSolidList"/>
    <dgm:cxn modelId="{21088A64-10BC-4122-B1C1-1251DC1BC8C2}" type="presParOf" srcId="{0DD34C88-B5D7-4E12-B2E5-0464F24AC75A}" destId="{2273CA4E-118A-46FB-823E-A79670EF4B5D}" srcOrd="2" destOrd="0" presId="urn:microsoft.com/office/officeart/2018/2/layout/IconVerticalSolidList"/>
    <dgm:cxn modelId="{27EC1C5D-4D06-48B2-8839-191A2E42753B}" type="presParOf" srcId="{2273CA4E-118A-46FB-823E-A79670EF4B5D}" destId="{1C6515A8-D709-48E9-AB1C-3BE15E7EF6D0}" srcOrd="0" destOrd="0" presId="urn:microsoft.com/office/officeart/2018/2/layout/IconVerticalSolidList"/>
    <dgm:cxn modelId="{6C5B4348-C8DC-46D6-B10D-A2AB078759CF}" type="presParOf" srcId="{2273CA4E-118A-46FB-823E-A79670EF4B5D}" destId="{3E5547DF-685B-4011-BDB4-7B4473B89E85}" srcOrd="1" destOrd="0" presId="urn:microsoft.com/office/officeart/2018/2/layout/IconVerticalSolidList"/>
    <dgm:cxn modelId="{DC876FB2-972D-4A91-A81C-1D46230FA2D2}" type="presParOf" srcId="{2273CA4E-118A-46FB-823E-A79670EF4B5D}" destId="{ED65B3A0-2332-47D7-AAC8-2BC72C7AD018}" srcOrd="2" destOrd="0" presId="urn:microsoft.com/office/officeart/2018/2/layout/IconVerticalSolidList"/>
    <dgm:cxn modelId="{481ECD6E-8721-44F4-8EE9-7C16CCB5E365}" type="presParOf" srcId="{2273CA4E-118A-46FB-823E-A79670EF4B5D}" destId="{406C2244-0DB1-4440-86D6-A3A47C0AA0FE}" srcOrd="3" destOrd="0" presId="urn:microsoft.com/office/officeart/2018/2/layout/IconVerticalSolidList"/>
    <dgm:cxn modelId="{C3CA8085-4782-4085-9E3B-CB31C55463B4}" type="presParOf" srcId="{0DD34C88-B5D7-4E12-B2E5-0464F24AC75A}" destId="{CB87A8A2-BB36-4D4B-8C14-2F68C76E4BA7}" srcOrd="3" destOrd="0" presId="urn:microsoft.com/office/officeart/2018/2/layout/IconVerticalSolidList"/>
    <dgm:cxn modelId="{5040A262-013B-4466-8708-BCEB724499E9}" type="presParOf" srcId="{0DD34C88-B5D7-4E12-B2E5-0464F24AC75A}" destId="{D8AC75BF-08DA-4B47-BBF2-83F95A2689B0}" srcOrd="4" destOrd="0" presId="urn:microsoft.com/office/officeart/2018/2/layout/IconVerticalSolidList"/>
    <dgm:cxn modelId="{59853706-DF9A-4C88-9E00-9274FEABA97B}" type="presParOf" srcId="{D8AC75BF-08DA-4B47-BBF2-83F95A2689B0}" destId="{0F3F076E-3A8C-4D79-841A-2D63A1EFA7B5}" srcOrd="0" destOrd="0" presId="urn:microsoft.com/office/officeart/2018/2/layout/IconVerticalSolidList"/>
    <dgm:cxn modelId="{E67139C6-0AA8-4D4C-ACFA-30C6962D036B}" type="presParOf" srcId="{D8AC75BF-08DA-4B47-BBF2-83F95A2689B0}" destId="{90046C09-ECF1-4D0A-9BBC-B3DDEBD6A31F}" srcOrd="1" destOrd="0" presId="urn:microsoft.com/office/officeart/2018/2/layout/IconVerticalSolidList"/>
    <dgm:cxn modelId="{3E8855A6-E0CE-4E18-90F9-56027460397D}" type="presParOf" srcId="{D8AC75BF-08DA-4B47-BBF2-83F95A2689B0}" destId="{456C4923-BCC1-4A13-9BC8-2F51F00D62D4}" srcOrd="2" destOrd="0" presId="urn:microsoft.com/office/officeart/2018/2/layout/IconVerticalSolidList"/>
    <dgm:cxn modelId="{B9A7CCAF-1F20-49DD-8314-C394368221F8}" type="presParOf" srcId="{D8AC75BF-08DA-4B47-BBF2-83F95A2689B0}" destId="{9DCDC0AF-D976-4079-8CF2-DFE58FBA84D1}" srcOrd="3" destOrd="0" presId="urn:microsoft.com/office/officeart/2018/2/layout/IconVerticalSolidList"/>
    <dgm:cxn modelId="{EE876F36-6686-4FB2-8ABD-D7540A76F6B3}" type="presParOf" srcId="{0DD34C88-B5D7-4E12-B2E5-0464F24AC75A}" destId="{9049EE00-04C9-46DC-8956-415C17FBCEAB}" srcOrd="5" destOrd="0" presId="urn:microsoft.com/office/officeart/2018/2/layout/IconVerticalSolidList"/>
    <dgm:cxn modelId="{CE3061A3-52AB-42C6-87AA-EC46AC789FC1}" type="presParOf" srcId="{0DD34C88-B5D7-4E12-B2E5-0464F24AC75A}" destId="{FD488579-CA9B-4687-A228-0CA7CCE1A9D6}" srcOrd="6" destOrd="0" presId="urn:microsoft.com/office/officeart/2018/2/layout/IconVerticalSolidList"/>
    <dgm:cxn modelId="{714A1EC7-6F68-47BB-BB5D-C40692CE965E}" type="presParOf" srcId="{FD488579-CA9B-4687-A228-0CA7CCE1A9D6}" destId="{11357A78-FCAC-4A30-9393-5D9FCFC366E8}" srcOrd="0" destOrd="0" presId="urn:microsoft.com/office/officeart/2018/2/layout/IconVerticalSolidList"/>
    <dgm:cxn modelId="{41A507E6-67C9-4FFD-A225-A66204982A76}" type="presParOf" srcId="{FD488579-CA9B-4687-A228-0CA7CCE1A9D6}" destId="{E85BE12D-BCA4-475F-9345-7817432A8E6A}" srcOrd="1" destOrd="0" presId="urn:microsoft.com/office/officeart/2018/2/layout/IconVerticalSolidList"/>
    <dgm:cxn modelId="{8DCCEE07-F3AC-49AA-850D-AF62CD853B8B}" type="presParOf" srcId="{FD488579-CA9B-4687-A228-0CA7CCE1A9D6}" destId="{8D1718C5-DC77-4613-BA70-DFACCE9E9923}" srcOrd="2" destOrd="0" presId="urn:microsoft.com/office/officeart/2018/2/layout/IconVerticalSolidList"/>
    <dgm:cxn modelId="{44265A55-5FC7-49B2-91B4-BA492523BE21}" type="presParOf" srcId="{FD488579-CA9B-4687-A228-0CA7CCE1A9D6}" destId="{FA4E5927-D306-49C8-9AD5-C2056A37377A}" srcOrd="3" destOrd="0" presId="urn:microsoft.com/office/officeart/2018/2/layout/IconVerticalSolidList"/>
    <dgm:cxn modelId="{3AEFC1BB-BF34-44C8-A459-5446C1CEDFD4}" type="presParOf" srcId="{0DD34C88-B5D7-4E12-B2E5-0464F24AC75A}" destId="{98A5EE54-08A5-42B6-89A7-E7F60C309E35}" srcOrd="7" destOrd="0" presId="urn:microsoft.com/office/officeart/2018/2/layout/IconVerticalSolidList"/>
    <dgm:cxn modelId="{D8B91EBC-4BED-4A2E-B12D-0419DFE5C2E0}" type="presParOf" srcId="{0DD34C88-B5D7-4E12-B2E5-0464F24AC75A}" destId="{44EE0993-4DCE-4166-901A-915E40968434}" srcOrd="8" destOrd="0" presId="urn:microsoft.com/office/officeart/2018/2/layout/IconVerticalSolidList"/>
    <dgm:cxn modelId="{4B893F6B-6849-4A85-8EF7-1E38D800EC1A}" type="presParOf" srcId="{44EE0993-4DCE-4166-901A-915E40968434}" destId="{F196E574-91CC-4853-91F0-2644BA4E7D33}" srcOrd="0" destOrd="0" presId="urn:microsoft.com/office/officeart/2018/2/layout/IconVerticalSolidList"/>
    <dgm:cxn modelId="{FCB7BDB3-0CB6-4E41-8312-B717FEF38541}" type="presParOf" srcId="{44EE0993-4DCE-4166-901A-915E40968434}" destId="{7702F131-F497-404F-B6EA-D5E543021D8C}" srcOrd="1" destOrd="0" presId="urn:microsoft.com/office/officeart/2018/2/layout/IconVerticalSolidList"/>
    <dgm:cxn modelId="{E354F981-C65C-4EF1-9301-48184369C4C9}" type="presParOf" srcId="{44EE0993-4DCE-4166-901A-915E40968434}" destId="{94187AEA-7525-4E55-8FE3-9F91EB624AF9}" srcOrd="2" destOrd="0" presId="urn:microsoft.com/office/officeart/2018/2/layout/IconVerticalSolidList"/>
    <dgm:cxn modelId="{B4C50936-357E-4A79-B576-81E109C47D78}" type="presParOf" srcId="{44EE0993-4DCE-4166-901A-915E40968434}" destId="{F1F953F4-7434-467D-9178-4FD096913664}" srcOrd="3" destOrd="0" presId="urn:microsoft.com/office/officeart/2018/2/layout/IconVerticalSolidList"/>
    <dgm:cxn modelId="{97918780-18B9-49DB-84AC-1B3F6A307005}" type="presParOf" srcId="{0DD34C88-B5D7-4E12-B2E5-0464F24AC75A}" destId="{91CC7B0C-E212-4F92-9930-5EFC52A4BE64}" srcOrd="9" destOrd="0" presId="urn:microsoft.com/office/officeart/2018/2/layout/IconVerticalSolidList"/>
    <dgm:cxn modelId="{ACC38317-0E97-4379-9072-A149DCC943FC}" type="presParOf" srcId="{0DD34C88-B5D7-4E12-B2E5-0464F24AC75A}" destId="{60F9517A-8070-4F53-80A3-55B6164C6240}" srcOrd="10" destOrd="0" presId="urn:microsoft.com/office/officeart/2018/2/layout/IconVerticalSolidList"/>
    <dgm:cxn modelId="{47A2C5E9-8051-4741-B8E5-3B59D87B9ECB}" type="presParOf" srcId="{60F9517A-8070-4F53-80A3-55B6164C6240}" destId="{B017A510-D316-45AE-9794-63D7BF6D3B8B}" srcOrd="0" destOrd="0" presId="urn:microsoft.com/office/officeart/2018/2/layout/IconVerticalSolidList"/>
    <dgm:cxn modelId="{806C72D3-E126-4B43-B68D-3D9E1B1D4518}" type="presParOf" srcId="{60F9517A-8070-4F53-80A3-55B6164C6240}" destId="{02AA3ECF-8204-4E17-94A7-93401F42BBAE}" srcOrd="1" destOrd="0" presId="urn:microsoft.com/office/officeart/2018/2/layout/IconVerticalSolidList"/>
    <dgm:cxn modelId="{89BFF359-600A-4A96-87E8-EDA77EBCDD56}" type="presParOf" srcId="{60F9517A-8070-4F53-80A3-55B6164C6240}" destId="{813293BC-0262-4830-AEFD-2B946D1F253F}" srcOrd="2" destOrd="0" presId="urn:microsoft.com/office/officeart/2018/2/layout/IconVerticalSolidList"/>
    <dgm:cxn modelId="{0C7B4011-27DC-4556-A2F2-F378A042F897}" type="presParOf" srcId="{60F9517A-8070-4F53-80A3-55B6164C6240}" destId="{34E97CB0-A1CC-4E40-800F-D5222EDA800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3BE0FC-B581-4019-8330-CA32C62BC316}"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FD71A5BC-54EF-4010-AA42-78511D5B4802}">
      <dgm:prSet custT="0"/>
      <dgm:spPr/>
      <dgm:t>
        <a:bodyPr/>
        <a:lstStyle/>
        <a:p>
          <a:pPr rtl="0"/>
          <a:r>
            <a:rPr lang="en-AU" sz="1800" dirty="0">
              <a:latin typeface="Calibri Light" panose="020F0302020204030204"/>
            </a:rPr>
            <a:t>Oxidative stress &amp; possible</a:t>
          </a:r>
          <a:r>
            <a:rPr lang="en-AU" sz="1800" dirty="0"/>
            <a:t> prolactin(16 </a:t>
          </a:r>
          <a:r>
            <a:rPr lang="en-AU" sz="1800" dirty="0" err="1"/>
            <a:t>KDa</a:t>
          </a:r>
          <a:r>
            <a:rPr lang="en-AU" sz="1800" dirty="0"/>
            <a:t> fragment) induced vascular </a:t>
          </a:r>
          <a:r>
            <a:rPr lang="en-AU" sz="1800" dirty="0">
              <a:latin typeface="Calibri Light" panose="020F0302020204030204"/>
            </a:rPr>
            <a:t>dysfunction.</a:t>
          </a:r>
          <a:endParaRPr lang="en-US" sz="1800" dirty="0">
            <a:latin typeface="Calibri Light" panose="020F0302020204030204"/>
          </a:endParaRPr>
        </a:p>
      </dgm:t>
    </dgm:pt>
    <dgm:pt modelId="{2D3AC640-E611-4E66-A0DD-210441B5C466}" type="parTrans" cxnId="{4D9CBB37-7B1A-481E-8A33-29AF491592CA}">
      <dgm:prSet/>
      <dgm:spPr/>
      <dgm:t>
        <a:bodyPr/>
        <a:lstStyle/>
        <a:p>
          <a:endParaRPr lang="en-US"/>
        </a:p>
      </dgm:t>
    </dgm:pt>
    <dgm:pt modelId="{FF35D01D-2AD9-4A92-9FAB-14DEB6A9EC08}" type="sibTrans" cxnId="{4D9CBB37-7B1A-481E-8A33-29AF491592CA}">
      <dgm:prSet/>
      <dgm:spPr/>
      <dgm:t>
        <a:bodyPr/>
        <a:lstStyle/>
        <a:p>
          <a:endParaRPr lang="en-US"/>
        </a:p>
      </dgm:t>
    </dgm:pt>
    <dgm:pt modelId="{9C083DD4-2F81-4CD7-9867-09A85FEB1089}">
      <dgm:prSet/>
      <dgm:spPr/>
      <dgm:t>
        <a:bodyPr/>
        <a:lstStyle/>
        <a:p>
          <a:r>
            <a:rPr lang="en-AU" sz="1800"/>
            <a:t>Conversely, secretion of relaxin-2, a pregnancy-associated </a:t>
          </a:r>
          <a:r>
            <a:rPr lang="en-AU" sz="1800" err="1"/>
            <a:t>vasculoprotective</a:t>
          </a:r>
          <a:r>
            <a:rPr lang="en-AU" sz="1800"/>
            <a:t> hormone, is suppressed in PPCM. </a:t>
          </a:r>
          <a:endParaRPr lang="en-US" sz="1800"/>
        </a:p>
      </dgm:t>
    </dgm:pt>
    <dgm:pt modelId="{284BB585-8685-413B-BC1B-0676EE1CC2E3}" type="parTrans" cxnId="{5A53FCEA-6B05-492B-B59D-387B7FD6C6EE}">
      <dgm:prSet/>
      <dgm:spPr/>
      <dgm:t>
        <a:bodyPr/>
        <a:lstStyle/>
        <a:p>
          <a:endParaRPr lang="en-US"/>
        </a:p>
      </dgm:t>
    </dgm:pt>
    <dgm:pt modelId="{960165BD-5BAE-4678-893F-BDAA01881FDD}" type="sibTrans" cxnId="{5A53FCEA-6B05-492B-B59D-387B7FD6C6EE}">
      <dgm:prSet/>
      <dgm:spPr/>
      <dgm:t>
        <a:bodyPr/>
        <a:lstStyle/>
        <a:p>
          <a:endParaRPr lang="en-US"/>
        </a:p>
      </dgm:t>
    </dgm:pt>
    <dgm:pt modelId="{F1904C87-5A1F-4C04-909A-1453D1E3541A}">
      <dgm:prSet/>
      <dgm:spPr/>
      <dgm:t>
        <a:bodyPr/>
        <a:lstStyle/>
        <a:p>
          <a:pPr rtl="0"/>
          <a:r>
            <a:rPr lang="en-AU" sz="1800"/>
            <a:t>The fact that all pregnant women undergo similar hemodynamic and hormonal changes but very few of them develop PPCM, suggests that genetic predisposition could be particularly important. Heterozygous loss-of-function genetic variants</a:t>
          </a:r>
          <a:r>
            <a:rPr lang="en-AU" sz="1800">
              <a:latin typeface="Calibri Light" panose="020F0302020204030204"/>
            </a:rPr>
            <a:t>(</a:t>
          </a:r>
          <a:r>
            <a:rPr lang="en-AU" sz="1800" b="0">
              <a:latin typeface="Calibri Light" panose="020F0302020204030204"/>
            </a:rPr>
            <a:t>Titin Gene mutation)</a:t>
          </a:r>
          <a:r>
            <a:rPr lang="en-AU" sz="1800">
              <a:latin typeface="Calibri Light" panose="020F0302020204030204"/>
            </a:rPr>
            <a:t> </a:t>
          </a:r>
          <a:r>
            <a:rPr lang="en-AU" sz="1800"/>
            <a:t>in one of several genes associated with nonischaemic dilated cardiomyopathy have been encountered in almost 15 % of PPCM case</a:t>
          </a:r>
          <a:r>
            <a:rPr lang="en-AU" sz="1800">
              <a:latin typeface="Calibri Light" panose="020F0302020204030204"/>
            </a:rPr>
            <a:t>.</a:t>
          </a:r>
          <a:endParaRPr lang="en-US" sz="1800"/>
        </a:p>
      </dgm:t>
    </dgm:pt>
    <dgm:pt modelId="{C027F801-AB22-426D-A0EF-B094F813EF8E}" type="parTrans" cxnId="{0C73D286-A1A1-42F3-8BE5-FC357DEF71A3}">
      <dgm:prSet/>
      <dgm:spPr/>
      <dgm:t>
        <a:bodyPr/>
        <a:lstStyle/>
        <a:p>
          <a:endParaRPr lang="en-US"/>
        </a:p>
      </dgm:t>
    </dgm:pt>
    <dgm:pt modelId="{BB87B1CC-0111-47A2-82B1-2464C9954CBB}" type="sibTrans" cxnId="{0C73D286-A1A1-42F3-8BE5-FC357DEF71A3}">
      <dgm:prSet/>
      <dgm:spPr/>
      <dgm:t>
        <a:bodyPr/>
        <a:lstStyle/>
        <a:p>
          <a:endParaRPr lang="en-US"/>
        </a:p>
      </dgm:t>
    </dgm:pt>
    <dgm:pt modelId="{046CF75B-BDD5-48EA-909C-D2CCD60FEC87}">
      <dgm:prSet phldr="0"/>
      <dgm:spPr/>
      <dgm:t>
        <a:bodyPr/>
        <a:lstStyle/>
        <a:p>
          <a:r>
            <a:rPr lang="en-AU" sz="1800"/>
            <a:t>This molecule is also elevated in preeclampsia and multiple gestations, thus partially explaining the association between these conditions and PPCM. </a:t>
          </a:r>
          <a:endParaRPr lang="en-US"/>
        </a:p>
      </dgm:t>
    </dgm:pt>
    <dgm:pt modelId="{C519CC41-B8DB-43B9-AEEF-88B6BF1DC9AF}" type="parTrans" cxnId="{271B1BAD-1ECE-40DD-84D3-FF70B2578520}">
      <dgm:prSet/>
      <dgm:spPr/>
    </dgm:pt>
    <dgm:pt modelId="{1CFEDBC1-E7EE-4C0B-9EBD-6B282E6B214E}" type="sibTrans" cxnId="{271B1BAD-1ECE-40DD-84D3-FF70B2578520}">
      <dgm:prSet/>
      <dgm:spPr/>
      <dgm:t>
        <a:bodyPr/>
        <a:lstStyle/>
        <a:p>
          <a:endParaRPr lang="en-US"/>
        </a:p>
      </dgm:t>
    </dgm:pt>
    <dgm:pt modelId="{C7B4C9F0-7C81-4C5C-A1CE-7200B9D9A9F8}">
      <dgm:prSet phldr="0"/>
      <dgm:spPr/>
      <dgm:t>
        <a:bodyPr/>
        <a:lstStyle/>
        <a:p>
          <a:pPr rtl="0"/>
          <a:r>
            <a:rPr lang="en-AU" sz="1800" dirty="0">
              <a:latin typeface="Calibri Light" panose="020F0302020204030204"/>
            </a:rPr>
            <a:t> Increased</a:t>
          </a:r>
          <a:r>
            <a:rPr lang="en-AU" sz="1800" dirty="0"/>
            <a:t> levels of </a:t>
          </a:r>
          <a:r>
            <a:rPr lang="en-AU" sz="1800" dirty="0">
              <a:latin typeface="Calibri Light" panose="020F0302020204030204"/>
            </a:rPr>
            <a:t>the soluble</a:t>
          </a:r>
          <a:r>
            <a:rPr lang="en-AU" sz="1800" dirty="0"/>
            <a:t> </a:t>
          </a:r>
          <a:r>
            <a:rPr lang="en-AU" sz="1800" dirty="0" err="1"/>
            <a:t>fms</a:t>
          </a:r>
          <a:r>
            <a:rPr lang="en-AU" sz="1800" dirty="0"/>
            <a:t>-like tyrosine kinase 1, an antagonist of the vascular endothelial growth factor, secreted by the placenta during the last months of pregnancy</a:t>
          </a:r>
          <a:r>
            <a:rPr lang="en-AU" sz="1800" dirty="0">
              <a:latin typeface="Calibri Light" panose="020F0302020204030204"/>
            </a:rPr>
            <a:t>,</a:t>
          </a:r>
          <a:r>
            <a:rPr lang="en-AU" sz="1800" dirty="0"/>
            <a:t> </a:t>
          </a:r>
          <a:r>
            <a:rPr lang="en-AU" sz="1800" dirty="0">
              <a:latin typeface="Calibri Light" panose="020F0302020204030204"/>
            </a:rPr>
            <a:t>it induced</a:t>
          </a:r>
          <a:r>
            <a:rPr lang="en-AU" sz="1800" dirty="0"/>
            <a:t> PPCM in mice. </a:t>
          </a:r>
          <a:endParaRPr lang="en-US" dirty="0"/>
        </a:p>
      </dgm:t>
    </dgm:pt>
    <dgm:pt modelId="{B7361FF0-B52C-4FC3-8B0F-A1134399FD99}" type="parTrans" cxnId="{56933A19-9AA7-4D57-9C77-7F07BD8EF574}">
      <dgm:prSet/>
      <dgm:spPr/>
    </dgm:pt>
    <dgm:pt modelId="{AF885574-C8A6-4187-9461-85663B9948FF}" type="sibTrans" cxnId="{56933A19-9AA7-4D57-9C77-7F07BD8EF574}">
      <dgm:prSet/>
      <dgm:spPr/>
      <dgm:t>
        <a:bodyPr/>
        <a:lstStyle/>
        <a:p>
          <a:endParaRPr lang="en-US"/>
        </a:p>
      </dgm:t>
    </dgm:pt>
    <dgm:pt modelId="{93FB695F-6990-442A-8C90-8192667A5AE1}" type="pres">
      <dgm:prSet presAssocID="{7C3BE0FC-B581-4019-8330-CA32C62BC316}" presName="outerComposite" presStyleCnt="0">
        <dgm:presLayoutVars>
          <dgm:chMax val="5"/>
          <dgm:dir/>
          <dgm:resizeHandles val="exact"/>
        </dgm:presLayoutVars>
      </dgm:prSet>
      <dgm:spPr/>
    </dgm:pt>
    <dgm:pt modelId="{E6EE60F2-E612-4E10-A60B-C8B34067466F}" type="pres">
      <dgm:prSet presAssocID="{7C3BE0FC-B581-4019-8330-CA32C62BC316}" presName="dummyMaxCanvas" presStyleCnt="0">
        <dgm:presLayoutVars/>
      </dgm:prSet>
      <dgm:spPr/>
    </dgm:pt>
    <dgm:pt modelId="{D73BCD2B-3879-481D-92DB-0EDFF100B165}" type="pres">
      <dgm:prSet presAssocID="{7C3BE0FC-B581-4019-8330-CA32C62BC316}" presName="FiveNodes_1" presStyleLbl="node1" presStyleIdx="0" presStyleCnt="5">
        <dgm:presLayoutVars>
          <dgm:bulletEnabled val="1"/>
        </dgm:presLayoutVars>
      </dgm:prSet>
      <dgm:spPr/>
    </dgm:pt>
    <dgm:pt modelId="{BE59D41F-C36D-41B8-89FA-4656663B0664}" type="pres">
      <dgm:prSet presAssocID="{7C3BE0FC-B581-4019-8330-CA32C62BC316}" presName="FiveNodes_2" presStyleLbl="node1" presStyleIdx="1" presStyleCnt="5">
        <dgm:presLayoutVars>
          <dgm:bulletEnabled val="1"/>
        </dgm:presLayoutVars>
      </dgm:prSet>
      <dgm:spPr/>
    </dgm:pt>
    <dgm:pt modelId="{E059432C-B34A-4324-B677-2500909F8C9D}" type="pres">
      <dgm:prSet presAssocID="{7C3BE0FC-B581-4019-8330-CA32C62BC316}" presName="FiveNodes_3" presStyleLbl="node1" presStyleIdx="2" presStyleCnt="5">
        <dgm:presLayoutVars>
          <dgm:bulletEnabled val="1"/>
        </dgm:presLayoutVars>
      </dgm:prSet>
      <dgm:spPr/>
    </dgm:pt>
    <dgm:pt modelId="{0AECEC7D-0803-4E24-B484-4CB47161EB6C}" type="pres">
      <dgm:prSet presAssocID="{7C3BE0FC-B581-4019-8330-CA32C62BC316}" presName="FiveNodes_4" presStyleLbl="node1" presStyleIdx="3" presStyleCnt="5">
        <dgm:presLayoutVars>
          <dgm:bulletEnabled val="1"/>
        </dgm:presLayoutVars>
      </dgm:prSet>
      <dgm:spPr/>
    </dgm:pt>
    <dgm:pt modelId="{82E9A3CB-C0A7-4F2F-AD70-94634657DBAA}" type="pres">
      <dgm:prSet presAssocID="{7C3BE0FC-B581-4019-8330-CA32C62BC316}" presName="FiveNodes_5" presStyleLbl="node1" presStyleIdx="4" presStyleCnt="5">
        <dgm:presLayoutVars>
          <dgm:bulletEnabled val="1"/>
        </dgm:presLayoutVars>
      </dgm:prSet>
      <dgm:spPr/>
    </dgm:pt>
    <dgm:pt modelId="{94E31102-0C11-4A4A-BDA8-E376C35C45F4}" type="pres">
      <dgm:prSet presAssocID="{7C3BE0FC-B581-4019-8330-CA32C62BC316}" presName="FiveConn_1-2" presStyleLbl="fgAccFollowNode1" presStyleIdx="0" presStyleCnt="4">
        <dgm:presLayoutVars>
          <dgm:bulletEnabled val="1"/>
        </dgm:presLayoutVars>
      </dgm:prSet>
      <dgm:spPr/>
    </dgm:pt>
    <dgm:pt modelId="{04693140-8C60-4E45-B239-D5729F7F1656}" type="pres">
      <dgm:prSet presAssocID="{7C3BE0FC-B581-4019-8330-CA32C62BC316}" presName="FiveConn_2-3" presStyleLbl="fgAccFollowNode1" presStyleIdx="1" presStyleCnt="4">
        <dgm:presLayoutVars>
          <dgm:bulletEnabled val="1"/>
        </dgm:presLayoutVars>
      </dgm:prSet>
      <dgm:spPr/>
    </dgm:pt>
    <dgm:pt modelId="{CFF6A6C5-68C5-44F1-A996-F47407897074}" type="pres">
      <dgm:prSet presAssocID="{7C3BE0FC-B581-4019-8330-CA32C62BC316}" presName="FiveConn_3-4" presStyleLbl="fgAccFollowNode1" presStyleIdx="2" presStyleCnt="4">
        <dgm:presLayoutVars>
          <dgm:bulletEnabled val="1"/>
        </dgm:presLayoutVars>
      </dgm:prSet>
      <dgm:spPr/>
    </dgm:pt>
    <dgm:pt modelId="{087D16B7-8340-4B43-81FD-B28839C3DD22}" type="pres">
      <dgm:prSet presAssocID="{7C3BE0FC-B581-4019-8330-CA32C62BC316}" presName="FiveConn_4-5" presStyleLbl="fgAccFollowNode1" presStyleIdx="3" presStyleCnt="4">
        <dgm:presLayoutVars>
          <dgm:bulletEnabled val="1"/>
        </dgm:presLayoutVars>
      </dgm:prSet>
      <dgm:spPr/>
    </dgm:pt>
    <dgm:pt modelId="{FFA7F84B-FB9D-4114-B054-CA59C512F065}" type="pres">
      <dgm:prSet presAssocID="{7C3BE0FC-B581-4019-8330-CA32C62BC316}" presName="FiveNodes_1_text" presStyleLbl="node1" presStyleIdx="4" presStyleCnt="5">
        <dgm:presLayoutVars>
          <dgm:bulletEnabled val="1"/>
        </dgm:presLayoutVars>
      </dgm:prSet>
      <dgm:spPr/>
    </dgm:pt>
    <dgm:pt modelId="{1C994D50-84A5-48AA-896E-F120133BC931}" type="pres">
      <dgm:prSet presAssocID="{7C3BE0FC-B581-4019-8330-CA32C62BC316}" presName="FiveNodes_2_text" presStyleLbl="node1" presStyleIdx="4" presStyleCnt="5">
        <dgm:presLayoutVars>
          <dgm:bulletEnabled val="1"/>
        </dgm:presLayoutVars>
      </dgm:prSet>
      <dgm:spPr/>
    </dgm:pt>
    <dgm:pt modelId="{BD669DEE-C1ED-4B5D-B7C2-117643BDCBA1}" type="pres">
      <dgm:prSet presAssocID="{7C3BE0FC-B581-4019-8330-CA32C62BC316}" presName="FiveNodes_3_text" presStyleLbl="node1" presStyleIdx="4" presStyleCnt="5">
        <dgm:presLayoutVars>
          <dgm:bulletEnabled val="1"/>
        </dgm:presLayoutVars>
      </dgm:prSet>
      <dgm:spPr/>
    </dgm:pt>
    <dgm:pt modelId="{F46237B2-C4C7-487E-859B-56476B3CE9C9}" type="pres">
      <dgm:prSet presAssocID="{7C3BE0FC-B581-4019-8330-CA32C62BC316}" presName="FiveNodes_4_text" presStyleLbl="node1" presStyleIdx="4" presStyleCnt="5">
        <dgm:presLayoutVars>
          <dgm:bulletEnabled val="1"/>
        </dgm:presLayoutVars>
      </dgm:prSet>
      <dgm:spPr/>
    </dgm:pt>
    <dgm:pt modelId="{0ADEB9D7-57EE-4174-9FFC-0B16EC41B743}" type="pres">
      <dgm:prSet presAssocID="{7C3BE0FC-B581-4019-8330-CA32C62BC316}" presName="FiveNodes_5_text" presStyleLbl="node1" presStyleIdx="4" presStyleCnt="5">
        <dgm:presLayoutVars>
          <dgm:bulletEnabled val="1"/>
        </dgm:presLayoutVars>
      </dgm:prSet>
      <dgm:spPr/>
    </dgm:pt>
  </dgm:ptLst>
  <dgm:cxnLst>
    <dgm:cxn modelId="{56933A19-9AA7-4D57-9C77-7F07BD8EF574}" srcId="{7C3BE0FC-B581-4019-8330-CA32C62BC316}" destId="{C7B4C9F0-7C81-4C5C-A1CE-7200B9D9A9F8}" srcOrd="1" destOrd="0" parTransId="{B7361FF0-B52C-4FC3-8B0F-A1134399FD99}" sibTransId="{AF885574-C8A6-4187-9461-85663B9948FF}"/>
    <dgm:cxn modelId="{B6B3021E-932C-4FB7-9FD3-81ECB2279391}" type="presOf" srcId="{FF35D01D-2AD9-4A92-9FAB-14DEB6A9EC08}" destId="{94E31102-0C11-4A4A-BDA8-E376C35C45F4}" srcOrd="0" destOrd="0" presId="urn:microsoft.com/office/officeart/2005/8/layout/vProcess5"/>
    <dgm:cxn modelId="{9B14E229-C582-4542-A892-14ACE750E681}" type="presOf" srcId="{9C083DD4-2F81-4CD7-9867-09A85FEB1089}" destId="{0AECEC7D-0803-4E24-B484-4CB47161EB6C}" srcOrd="0" destOrd="0" presId="urn:microsoft.com/office/officeart/2005/8/layout/vProcess5"/>
    <dgm:cxn modelId="{4D9CBB37-7B1A-481E-8A33-29AF491592CA}" srcId="{7C3BE0FC-B581-4019-8330-CA32C62BC316}" destId="{FD71A5BC-54EF-4010-AA42-78511D5B4802}" srcOrd="0" destOrd="0" parTransId="{2D3AC640-E611-4E66-A0DD-210441B5C466}" sibTransId="{FF35D01D-2AD9-4A92-9FAB-14DEB6A9EC08}"/>
    <dgm:cxn modelId="{52AAE53C-D7E0-4F87-8BF5-62937BA5ADA9}" type="presOf" srcId="{9C083DD4-2F81-4CD7-9867-09A85FEB1089}" destId="{F46237B2-C4C7-487E-859B-56476B3CE9C9}" srcOrd="1" destOrd="0" presId="urn:microsoft.com/office/officeart/2005/8/layout/vProcess5"/>
    <dgm:cxn modelId="{235C5956-5495-4B99-B120-5E6028947741}" type="presOf" srcId="{C7B4C9F0-7C81-4C5C-A1CE-7200B9D9A9F8}" destId="{1C994D50-84A5-48AA-896E-F120133BC931}" srcOrd="1" destOrd="0" presId="urn:microsoft.com/office/officeart/2005/8/layout/vProcess5"/>
    <dgm:cxn modelId="{0C73D286-A1A1-42F3-8BE5-FC357DEF71A3}" srcId="{7C3BE0FC-B581-4019-8330-CA32C62BC316}" destId="{F1904C87-5A1F-4C04-909A-1453D1E3541A}" srcOrd="4" destOrd="0" parTransId="{C027F801-AB22-426D-A0EF-B094F813EF8E}" sibTransId="{BB87B1CC-0111-47A2-82B1-2464C9954CBB}"/>
    <dgm:cxn modelId="{1AFC9994-3691-4741-AAB2-D5F6C89D00F8}" type="presOf" srcId="{FD71A5BC-54EF-4010-AA42-78511D5B4802}" destId="{D73BCD2B-3879-481D-92DB-0EDFF100B165}" srcOrd="0" destOrd="0" presId="urn:microsoft.com/office/officeart/2005/8/layout/vProcess5"/>
    <dgm:cxn modelId="{E4A4BB99-B620-4AD2-86AE-6E3660D39669}" type="presOf" srcId="{AF885574-C8A6-4187-9461-85663B9948FF}" destId="{04693140-8C60-4E45-B239-D5729F7F1656}" srcOrd="0" destOrd="0" presId="urn:microsoft.com/office/officeart/2005/8/layout/vProcess5"/>
    <dgm:cxn modelId="{5939DDA1-B4C7-4CAB-B3A1-0611A7C16D47}" type="presOf" srcId="{F1904C87-5A1F-4C04-909A-1453D1E3541A}" destId="{82E9A3CB-C0A7-4F2F-AD70-94634657DBAA}" srcOrd="0" destOrd="0" presId="urn:microsoft.com/office/officeart/2005/8/layout/vProcess5"/>
    <dgm:cxn modelId="{271B1BAD-1ECE-40DD-84D3-FF70B2578520}" srcId="{7C3BE0FC-B581-4019-8330-CA32C62BC316}" destId="{046CF75B-BDD5-48EA-909C-D2CCD60FEC87}" srcOrd="2" destOrd="0" parTransId="{C519CC41-B8DB-43B9-AEEF-88B6BF1DC9AF}" sibTransId="{1CFEDBC1-E7EE-4C0B-9EBD-6B282E6B214E}"/>
    <dgm:cxn modelId="{9FF825AD-B220-4AE1-BD5C-E539F386F2D9}" type="presOf" srcId="{046CF75B-BDD5-48EA-909C-D2CCD60FEC87}" destId="{E059432C-B34A-4324-B677-2500909F8C9D}" srcOrd="0" destOrd="0" presId="urn:microsoft.com/office/officeart/2005/8/layout/vProcess5"/>
    <dgm:cxn modelId="{9E923DB9-4E77-4B53-A031-1F9BF47FF614}" type="presOf" srcId="{1CFEDBC1-E7EE-4C0B-9EBD-6B282E6B214E}" destId="{CFF6A6C5-68C5-44F1-A996-F47407897074}" srcOrd="0" destOrd="0" presId="urn:microsoft.com/office/officeart/2005/8/layout/vProcess5"/>
    <dgm:cxn modelId="{87BB17BB-37B9-498B-ADF7-7819A6B92404}" type="presOf" srcId="{FD71A5BC-54EF-4010-AA42-78511D5B4802}" destId="{FFA7F84B-FB9D-4114-B054-CA59C512F065}" srcOrd="1" destOrd="0" presId="urn:microsoft.com/office/officeart/2005/8/layout/vProcess5"/>
    <dgm:cxn modelId="{5EFA81BE-5298-4E29-B8DD-7151370095F2}" type="presOf" srcId="{F1904C87-5A1F-4C04-909A-1453D1E3541A}" destId="{0ADEB9D7-57EE-4174-9FFC-0B16EC41B743}" srcOrd="1" destOrd="0" presId="urn:microsoft.com/office/officeart/2005/8/layout/vProcess5"/>
    <dgm:cxn modelId="{14C86FC5-AE5B-487C-B64D-238D74E8EC13}" type="presOf" srcId="{7C3BE0FC-B581-4019-8330-CA32C62BC316}" destId="{93FB695F-6990-442A-8C90-8192667A5AE1}" srcOrd="0" destOrd="0" presId="urn:microsoft.com/office/officeart/2005/8/layout/vProcess5"/>
    <dgm:cxn modelId="{C60F70DB-6BB5-40A6-AA8E-073DF281CA5B}" type="presOf" srcId="{960165BD-5BAE-4678-893F-BDAA01881FDD}" destId="{087D16B7-8340-4B43-81FD-B28839C3DD22}" srcOrd="0" destOrd="0" presId="urn:microsoft.com/office/officeart/2005/8/layout/vProcess5"/>
    <dgm:cxn modelId="{B15AF3E0-D948-4750-8ACA-01888A91FDD1}" type="presOf" srcId="{C7B4C9F0-7C81-4C5C-A1CE-7200B9D9A9F8}" destId="{BE59D41F-C36D-41B8-89FA-4656663B0664}" srcOrd="0" destOrd="0" presId="urn:microsoft.com/office/officeart/2005/8/layout/vProcess5"/>
    <dgm:cxn modelId="{5A53FCEA-6B05-492B-B59D-387B7FD6C6EE}" srcId="{7C3BE0FC-B581-4019-8330-CA32C62BC316}" destId="{9C083DD4-2F81-4CD7-9867-09A85FEB1089}" srcOrd="3" destOrd="0" parTransId="{284BB585-8685-413B-BC1B-0676EE1CC2E3}" sibTransId="{960165BD-5BAE-4678-893F-BDAA01881FDD}"/>
    <dgm:cxn modelId="{CFE223FD-72A0-422C-B968-B56F33462D48}" type="presOf" srcId="{046CF75B-BDD5-48EA-909C-D2CCD60FEC87}" destId="{BD669DEE-C1ED-4B5D-B7C2-117643BDCBA1}" srcOrd="1" destOrd="0" presId="urn:microsoft.com/office/officeart/2005/8/layout/vProcess5"/>
    <dgm:cxn modelId="{C9CDD315-03CB-42A5-A89A-8244A90A4133}" type="presParOf" srcId="{93FB695F-6990-442A-8C90-8192667A5AE1}" destId="{E6EE60F2-E612-4E10-A60B-C8B34067466F}" srcOrd="0" destOrd="0" presId="urn:microsoft.com/office/officeart/2005/8/layout/vProcess5"/>
    <dgm:cxn modelId="{10E7040C-C6BE-4A75-9857-21A5C38FADCA}" type="presParOf" srcId="{93FB695F-6990-442A-8C90-8192667A5AE1}" destId="{D73BCD2B-3879-481D-92DB-0EDFF100B165}" srcOrd="1" destOrd="0" presId="urn:microsoft.com/office/officeart/2005/8/layout/vProcess5"/>
    <dgm:cxn modelId="{C8EAA2DB-27B5-4128-BC07-016E710C527E}" type="presParOf" srcId="{93FB695F-6990-442A-8C90-8192667A5AE1}" destId="{BE59D41F-C36D-41B8-89FA-4656663B0664}" srcOrd="2" destOrd="0" presId="urn:microsoft.com/office/officeart/2005/8/layout/vProcess5"/>
    <dgm:cxn modelId="{70C5FC51-AD98-4C4C-9F02-F0A0CFF39FF4}" type="presParOf" srcId="{93FB695F-6990-442A-8C90-8192667A5AE1}" destId="{E059432C-B34A-4324-B677-2500909F8C9D}" srcOrd="3" destOrd="0" presId="urn:microsoft.com/office/officeart/2005/8/layout/vProcess5"/>
    <dgm:cxn modelId="{B44B8E05-81F1-4D6D-862A-A966FD23DC26}" type="presParOf" srcId="{93FB695F-6990-442A-8C90-8192667A5AE1}" destId="{0AECEC7D-0803-4E24-B484-4CB47161EB6C}" srcOrd="4" destOrd="0" presId="urn:microsoft.com/office/officeart/2005/8/layout/vProcess5"/>
    <dgm:cxn modelId="{70BD06A2-7015-40A5-AC6A-A7A650463C46}" type="presParOf" srcId="{93FB695F-6990-442A-8C90-8192667A5AE1}" destId="{82E9A3CB-C0A7-4F2F-AD70-94634657DBAA}" srcOrd="5" destOrd="0" presId="urn:microsoft.com/office/officeart/2005/8/layout/vProcess5"/>
    <dgm:cxn modelId="{E875D39C-9767-4198-A637-6039343EEC45}" type="presParOf" srcId="{93FB695F-6990-442A-8C90-8192667A5AE1}" destId="{94E31102-0C11-4A4A-BDA8-E376C35C45F4}" srcOrd="6" destOrd="0" presId="urn:microsoft.com/office/officeart/2005/8/layout/vProcess5"/>
    <dgm:cxn modelId="{FE7ABE06-9D42-4C39-A396-12198F2BF605}" type="presParOf" srcId="{93FB695F-6990-442A-8C90-8192667A5AE1}" destId="{04693140-8C60-4E45-B239-D5729F7F1656}" srcOrd="7" destOrd="0" presId="urn:microsoft.com/office/officeart/2005/8/layout/vProcess5"/>
    <dgm:cxn modelId="{3D4020D2-32B0-49FA-BA6D-AE3C68E2048D}" type="presParOf" srcId="{93FB695F-6990-442A-8C90-8192667A5AE1}" destId="{CFF6A6C5-68C5-44F1-A996-F47407897074}" srcOrd="8" destOrd="0" presId="urn:microsoft.com/office/officeart/2005/8/layout/vProcess5"/>
    <dgm:cxn modelId="{B3E8DCFB-8F87-41A9-9028-98C93AD7BF72}" type="presParOf" srcId="{93FB695F-6990-442A-8C90-8192667A5AE1}" destId="{087D16B7-8340-4B43-81FD-B28839C3DD22}" srcOrd="9" destOrd="0" presId="urn:microsoft.com/office/officeart/2005/8/layout/vProcess5"/>
    <dgm:cxn modelId="{01082CA6-7C5D-4CF9-8267-27DAC60C8215}" type="presParOf" srcId="{93FB695F-6990-442A-8C90-8192667A5AE1}" destId="{FFA7F84B-FB9D-4114-B054-CA59C512F065}" srcOrd="10" destOrd="0" presId="urn:microsoft.com/office/officeart/2005/8/layout/vProcess5"/>
    <dgm:cxn modelId="{D4D115EA-1CBE-4C85-B2EC-FA76186DEAD2}" type="presParOf" srcId="{93FB695F-6990-442A-8C90-8192667A5AE1}" destId="{1C994D50-84A5-48AA-896E-F120133BC931}" srcOrd="11" destOrd="0" presId="urn:microsoft.com/office/officeart/2005/8/layout/vProcess5"/>
    <dgm:cxn modelId="{E2027697-B4E1-4EAD-996A-3D30881592F8}" type="presParOf" srcId="{93FB695F-6990-442A-8C90-8192667A5AE1}" destId="{BD669DEE-C1ED-4B5D-B7C2-117643BDCBA1}" srcOrd="12" destOrd="0" presId="urn:microsoft.com/office/officeart/2005/8/layout/vProcess5"/>
    <dgm:cxn modelId="{B46AECB8-E965-464F-987D-682288B5B760}" type="presParOf" srcId="{93FB695F-6990-442A-8C90-8192667A5AE1}" destId="{F46237B2-C4C7-487E-859B-56476B3CE9C9}" srcOrd="13" destOrd="0" presId="urn:microsoft.com/office/officeart/2005/8/layout/vProcess5"/>
    <dgm:cxn modelId="{D911DE7F-C0E5-447F-963C-8FFAC5783DA0}" type="presParOf" srcId="{93FB695F-6990-442A-8C90-8192667A5AE1}" destId="{0ADEB9D7-57EE-4174-9FFC-0B16EC41B74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B045E4-87DA-41D5-A0D5-4B55AC65EDF8}"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A61F9AF-690B-4F15-A2C0-16EAC9111594}">
      <dgm:prSet/>
      <dgm:spPr/>
      <dgm:t>
        <a:bodyPr/>
        <a:lstStyle/>
        <a:p>
          <a:r>
            <a:rPr lang="en-AU"/>
            <a:t>Represented to IGH 25/2/25 – hypotension - Adrenaline infusion</a:t>
          </a:r>
          <a:endParaRPr lang="en-US"/>
        </a:p>
      </dgm:t>
    </dgm:pt>
    <dgm:pt modelId="{B7C875DB-E9A6-40ED-B7C4-A8E56FB29068}" type="parTrans" cxnId="{5FEBF877-3CF0-4CD4-82CC-0C7EBAF536B3}">
      <dgm:prSet/>
      <dgm:spPr/>
      <dgm:t>
        <a:bodyPr/>
        <a:lstStyle/>
        <a:p>
          <a:endParaRPr lang="en-US"/>
        </a:p>
      </dgm:t>
    </dgm:pt>
    <dgm:pt modelId="{C5A2397A-75BE-43D9-A119-DA23048DDF9B}" type="sibTrans" cxnId="{5FEBF877-3CF0-4CD4-82CC-0C7EBAF536B3}">
      <dgm:prSet/>
      <dgm:spPr/>
      <dgm:t>
        <a:bodyPr/>
        <a:lstStyle/>
        <a:p>
          <a:endParaRPr lang="en-US"/>
        </a:p>
      </dgm:t>
    </dgm:pt>
    <dgm:pt modelId="{6A848B13-BAF0-4EF9-B58D-D695B63EBD56}">
      <dgm:prSet/>
      <dgm:spPr/>
      <dgm:t>
        <a:bodyPr/>
        <a:lstStyle/>
        <a:p>
          <a:r>
            <a:rPr lang="en-AU"/>
            <a:t>Withheld Bisoprolol, Frusemide, Spironolactone &gt; re-referred to PICS</a:t>
          </a:r>
          <a:endParaRPr lang="en-US"/>
        </a:p>
      </dgm:t>
    </dgm:pt>
    <dgm:pt modelId="{83784884-A24F-41EE-A93D-1B6D08287303}" type="parTrans" cxnId="{29C2865B-8323-4A98-A12F-C53EA927B331}">
      <dgm:prSet/>
      <dgm:spPr/>
      <dgm:t>
        <a:bodyPr/>
        <a:lstStyle/>
        <a:p>
          <a:endParaRPr lang="en-US"/>
        </a:p>
      </dgm:t>
    </dgm:pt>
    <dgm:pt modelId="{E99DC1B7-D73D-4D38-A986-333C29C399AB}" type="sibTrans" cxnId="{29C2865B-8323-4A98-A12F-C53EA927B331}">
      <dgm:prSet/>
      <dgm:spPr/>
      <dgm:t>
        <a:bodyPr/>
        <a:lstStyle/>
        <a:p>
          <a:endParaRPr lang="en-US"/>
        </a:p>
      </dgm:t>
    </dgm:pt>
    <dgm:pt modelId="{29BB40E9-9103-4099-B36F-6C193CC54680}">
      <dgm:prSet/>
      <dgm:spPr/>
      <dgm:t>
        <a:bodyPr/>
        <a:lstStyle/>
        <a:p>
          <a:r>
            <a:rPr lang="en-AU"/>
            <a:t>Restarted Bisoprolol 3/3/25, increased 17/3/25</a:t>
          </a:r>
          <a:endParaRPr lang="en-US"/>
        </a:p>
      </dgm:t>
    </dgm:pt>
    <dgm:pt modelId="{BF1B7C55-430E-469E-AD7E-134BF1ECF8CF}" type="parTrans" cxnId="{B4BC87C4-9D4D-48D9-962D-5E10565BED20}">
      <dgm:prSet/>
      <dgm:spPr/>
      <dgm:t>
        <a:bodyPr/>
        <a:lstStyle/>
        <a:p>
          <a:endParaRPr lang="en-US"/>
        </a:p>
      </dgm:t>
    </dgm:pt>
    <dgm:pt modelId="{0F4DA4B4-B38A-49F7-9EA0-374A01A25449}" type="sibTrans" cxnId="{B4BC87C4-9D4D-48D9-962D-5E10565BED20}">
      <dgm:prSet/>
      <dgm:spPr/>
      <dgm:t>
        <a:bodyPr/>
        <a:lstStyle/>
        <a:p>
          <a:endParaRPr lang="en-US"/>
        </a:p>
      </dgm:t>
    </dgm:pt>
    <dgm:pt modelId="{8E00A2E9-1E2B-44D8-A87C-322C8858086B}">
      <dgm:prSet/>
      <dgm:spPr/>
      <dgm:t>
        <a:bodyPr/>
        <a:lstStyle/>
        <a:p>
          <a:r>
            <a:rPr lang="en-AU"/>
            <a:t>Restarted MRA on alternate days 12/3/25, with plan to increase to daily in 3 weeks</a:t>
          </a:r>
          <a:endParaRPr lang="en-US"/>
        </a:p>
      </dgm:t>
    </dgm:pt>
    <dgm:pt modelId="{44F61891-4C8D-4CBE-A4F8-F20E9DFD1A8E}" type="parTrans" cxnId="{67313F64-DCDD-4EC9-BBD7-5AF847BB1A26}">
      <dgm:prSet/>
      <dgm:spPr/>
      <dgm:t>
        <a:bodyPr/>
        <a:lstStyle/>
        <a:p>
          <a:endParaRPr lang="en-US"/>
        </a:p>
      </dgm:t>
    </dgm:pt>
    <dgm:pt modelId="{66DDB69D-82AD-48F2-9DEC-271D224B647C}" type="sibTrans" cxnId="{67313F64-DCDD-4EC9-BBD7-5AF847BB1A26}">
      <dgm:prSet/>
      <dgm:spPr/>
      <dgm:t>
        <a:bodyPr/>
        <a:lstStyle/>
        <a:p>
          <a:endParaRPr lang="en-US"/>
        </a:p>
      </dgm:t>
    </dgm:pt>
    <dgm:pt modelId="{0E283764-72FF-4BE6-8EB0-6AC9E93F9B45}">
      <dgm:prSet/>
      <dgm:spPr/>
      <dgm:t>
        <a:bodyPr/>
        <a:lstStyle/>
        <a:p>
          <a:r>
            <a:rPr lang="en-AU"/>
            <a:t>Slow titration </a:t>
          </a:r>
          <a:endParaRPr lang="en-US"/>
        </a:p>
      </dgm:t>
    </dgm:pt>
    <dgm:pt modelId="{E89ED7E7-CE83-408A-BA3D-133816C28C28}" type="parTrans" cxnId="{611F8A0D-F7B7-4E8B-85B8-BA85F70C3AEF}">
      <dgm:prSet/>
      <dgm:spPr/>
      <dgm:t>
        <a:bodyPr/>
        <a:lstStyle/>
        <a:p>
          <a:endParaRPr lang="en-US"/>
        </a:p>
      </dgm:t>
    </dgm:pt>
    <dgm:pt modelId="{0E9F764F-1573-4174-B613-07F409F6901C}" type="sibTrans" cxnId="{611F8A0D-F7B7-4E8B-85B8-BA85F70C3AEF}">
      <dgm:prSet/>
      <dgm:spPr/>
      <dgm:t>
        <a:bodyPr/>
        <a:lstStyle/>
        <a:p>
          <a:endParaRPr lang="en-US"/>
        </a:p>
      </dgm:t>
    </dgm:pt>
    <dgm:pt modelId="{3F475B70-9669-4CE7-A238-4DB5A3B0EF92}" type="pres">
      <dgm:prSet presAssocID="{14B045E4-87DA-41D5-A0D5-4B55AC65EDF8}" presName="root" presStyleCnt="0">
        <dgm:presLayoutVars>
          <dgm:dir/>
          <dgm:resizeHandles val="exact"/>
        </dgm:presLayoutVars>
      </dgm:prSet>
      <dgm:spPr/>
    </dgm:pt>
    <dgm:pt modelId="{5FC615E1-80D1-4796-BF14-8687FD827DA7}" type="pres">
      <dgm:prSet presAssocID="{7A61F9AF-690B-4F15-A2C0-16EAC9111594}" presName="compNode" presStyleCnt="0"/>
      <dgm:spPr/>
    </dgm:pt>
    <dgm:pt modelId="{BC407665-8CC9-42DB-A985-A97834E0619A}" type="pres">
      <dgm:prSet presAssocID="{7A61F9AF-690B-4F15-A2C0-16EAC911159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230CBF3B-F996-4748-9BC9-EEC3B154A2C6}" type="pres">
      <dgm:prSet presAssocID="{7A61F9AF-690B-4F15-A2C0-16EAC9111594}" presName="spaceRect" presStyleCnt="0"/>
      <dgm:spPr/>
    </dgm:pt>
    <dgm:pt modelId="{B3A38B8A-D288-4A8A-93BF-3E95C92640A3}" type="pres">
      <dgm:prSet presAssocID="{7A61F9AF-690B-4F15-A2C0-16EAC9111594}" presName="textRect" presStyleLbl="revTx" presStyleIdx="0" presStyleCnt="5">
        <dgm:presLayoutVars>
          <dgm:chMax val="1"/>
          <dgm:chPref val="1"/>
        </dgm:presLayoutVars>
      </dgm:prSet>
      <dgm:spPr/>
    </dgm:pt>
    <dgm:pt modelId="{70BA81F4-439C-4EBE-BE2B-C607E233BA68}" type="pres">
      <dgm:prSet presAssocID="{C5A2397A-75BE-43D9-A119-DA23048DDF9B}" presName="sibTrans" presStyleCnt="0"/>
      <dgm:spPr/>
    </dgm:pt>
    <dgm:pt modelId="{A681EC55-274A-406A-9699-A507E9C2819A}" type="pres">
      <dgm:prSet presAssocID="{6A848B13-BAF0-4EF9-B58D-D695B63EBD56}" presName="compNode" presStyleCnt="0"/>
      <dgm:spPr/>
    </dgm:pt>
    <dgm:pt modelId="{9B9B2408-148A-4552-B3AF-A7F0BBEB32B3}" type="pres">
      <dgm:prSet presAssocID="{6A848B13-BAF0-4EF9-B58D-D695B63EBD5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16F06963-08F6-46E6-90EE-516A39EB5251}" type="pres">
      <dgm:prSet presAssocID="{6A848B13-BAF0-4EF9-B58D-D695B63EBD56}" presName="spaceRect" presStyleCnt="0"/>
      <dgm:spPr/>
    </dgm:pt>
    <dgm:pt modelId="{34E01F5C-289D-4C0B-BDE9-B3D78A1B4D04}" type="pres">
      <dgm:prSet presAssocID="{6A848B13-BAF0-4EF9-B58D-D695B63EBD56}" presName="textRect" presStyleLbl="revTx" presStyleIdx="1" presStyleCnt="5">
        <dgm:presLayoutVars>
          <dgm:chMax val="1"/>
          <dgm:chPref val="1"/>
        </dgm:presLayoutVars>
      </dgm:prSet>
      <dgm:spPr/>
    </dgm:pt>
    <dgm:pt modelId="{36BDA129-9D01-453C-B435-EAC5E395C2F3}" type="pres">
      <dgm:prSet presAssocID="{E99DC1B7-D73D-4D38-A986-333C29C399AB}" presName="sibTrans" presStyleCnt="0"/>
      <dgm:spPr/>
    </dgm:pt>
    <dgm:pt modelId="{9F2CB69A-B1AB-41BC-BD76-D07E4CF48D1E}" type="pres">
      <dgm:prSet presAssocID="{29BB40E9-9103-4099-B36F-6C193CC54680}" presName="compNode" presStyleCnt="0"/>
      <dgm:spPr/>
    </dgm:pt>
    <dgm:pt modelId="{1CCB88AD-91C3-4372-BA58-7BC74CAECA19}" type="pres">
      <dgm:prSet presAssocID="{29BB40E9-9103-4099-B36F-6C193CC5468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0955980A-4CE0-45B7-929C-04A7C0197D1F}" type="pres">
      <dgm:prSet presAssocID="{29BB40E9-9103-4099-B36F-6C193CC54680}" presName="spaceRect" presStyleCnt="0"/>
      <dgm:spPr/>
    </dgm:pt>
    <dgm:pt modelId="{1C04D1DB-F959-48DF-8CA3-EB1FD9AD19BC}" type="pres">
      <dgm:prSet presAssocID="{29BB40E9-9103-4099-B36F-6C193CC54680}" presName="textRect" presStyleLbl="revTx" presStyleIdx="2" presStyleCnt="5">
        <dgm:presLayoutVars>
          <dgm:chMax val="1"/>
          <dgm:chPref val="1"/>
        </dgm:presLayoutVars>
      </dgm:prSet>
      <dgm:spPr/>
    </dgm:pt>
    <dgm:pt modelId="{710A7DAD-C516-4D58-8F72-092DE358E3D5}" type="pres">
      <dgm:prSet presAssocID="{0F4DA4B4-B38A-49F7-9EA0-374A01A25449}" presName="sibTrans" presStyleCnt="0"/>
      <dgm:spPr/>
    </dgm:pt>
    <dgm:pt modelId="{99AF1D4B-C79A-4EFD-811F-96EC5FAB360B}" type="pres">
      <dgm:prSet presAssocID="{8E00A2E9-1E2B-44D8-A87C-322C8858086B}" presName="compNode" presStyleCnt="0"/>
      <dgm:spPr/>
    </dgm:pt>
    <dgm:pt modelId="{2D76CC26-D505-4CFF-9B47-9AF44AE2EA3D}" type="pres">
      <dgm:prSet presAssocID="{8E00A2E9-1E2B-44D8-A87C-322C8858086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orkflow"/>
        </a:ext>
      </dgm:extLst>
    </dgm:pt>
    <dgm:pt modelId="{21284003-2C50-4737-AD15-8CAECEB6E038}" type="pres">
      <dgm:prSet presAssocID="{8E00A2E9-1E2B-44D8-A87C-322C8858086B}" presName="spaceRect" presStyleCnt="0"/>
      <dgm:spPr/>
    </dgm:pt>
    <dgm:pt modelId="{EC0A95C5-BB17-4936-BBF7-1F448537C409}" type="pres">
      <dgm:prSet presAssocID="{8E00A2E9-1E2B-44D8-A87C-322C8858086B}" presName="textRect" presStyleLbl="revTx" presStyleIdx="3" presStyleCnt="5">
        <dgm:presLayoutVars>
          <dgm:chMax val="1"/>
          <dgm:chPref val="1"/>
        </dgm:presLayoutVars>
      </dgm:prSet>
      <dgm:spPr/>
    </dgm:pt>
    <dgm:pt modelId="{502C2D3D-A330-48A3-ADEE-DD72BECE0DA5}" type="pres">
      <dgm:prSet presAssocID="{66DDB69D-82AD-48F2-9DEC-271D224B647C}" presName="sibTrans" presStyleCnt="0"/>
      <dgm:spPr/>
    </dgm:pt>
    <dgm:pt modelId="{CCE5DBD7-8631-4981-95F0-EE2763AA1B0E}" type="pres">
      <dgm:prSet presAssocID="{0E283764-72FF-4BE6-8EB0-6AC9E93F9B45}" presName="compNode" presStyleCnt="0"/>
      <dgm:spPr/>
    </dgm:pt>
    <dgm:pt modelId="{D0BA2351-8F1A-4A56-A802-EA2EC5324A50}" type="pres">
      <dgm:prSet presAssocID="{0E283764-72FF-4BE6-8EB0-6AC9E93F9B4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un"/>
        </a:ext>
      </dgm:extLst>
    </dgm:pt>
    <dgm:pt modelId="{830A1D30-2850-4D39-AB68-380DD9A89469}" type="pres">
      <dgm:prSet presAssocID="{0E283764-72FF-4BE6-8EB0-6AC9E93F9B45}" presName="spaceRect" presStyleCnt="0"/>
      <dgm:spPr/>
    </dgm:pt>
    <dgm:pt modelId="{E26AABFE-523A-4682-BEC6-1808095C2710}" type="pres">
      <dgm:prSet presAssocID="{0E283764-72FF-4BE6-8EB0-6AC9E93F9B45}" presName="textRect" presStyleLbl="revTx" presStyleIdx="4" presStyleCnt="5">
        <dgm:presLayoutVars>
          <dgm:chMax val="1"/>
          <dgm:chPref val="1"/>
        </dgm:presLayoutVars>
      </dgm:prSet>
      <dgm:spPr/>
    </dgm:pt>
  </dgm:ptLst>
  <dgm:cxnLst>
    <dgm:cxn modelId="{611F8A0D-F7B7-4E8B-85B8-BA85F70C3AEF}" srcId="{14B045E4-87DA-41D5-A0D5-4B55AC65EDF8}" destId="{0E283764-72FF-4BE6-8EB0-6AC9E93F9B45}" srcOrd="4" destOrd="0" parTransId="{E89ED7E7-CE83-408A-BA3D-133816C28C28}" sibTransId="{0E9F764F-1573-4174-B613-07F409F6901C}"/>
    <dgm:cxn modelId="{8B04BC13-A924-46D8-AEF1-ECB4DFCBCC53}" type="presOf" srcId="{8E00A2E9-1E2B-44D8-A87C-322C8858086B}" destId="{EC0A95C5-BB17-4936-BBF7-1F448537C409}" srcOrd="0" destOrd="0" presId="urn:microsoft.com/office/officeart/2018/2/layout/IconLabelList"/>
    <dgm:cxn modelId="{29C2865B-8323-4A98-A12F-C53EA927B331}" srcId="{14B045E4-87DA-41D5-A0D5-4B55AC65EDF8}" destId="{6A848B13-BAF0-4EF9-B58D-D695B63EBD56}" srcOrd="1" destOrd="0" parTransId="{83784884-A24F-41EE-A93D-1B6D08287303}" sibTransId="{E99DC1B7-D73D-4D38-A986-333C29C399AB}"/>
    <dgm:cxn modelId="{67313F64-DCDD-4EC9-BBD7-5AF847BB1A26}" srcId="{14B045E4-87DA-41D5-A0D5-4B55AC65EDF8}" destId="{8E00A2E9-1E2B-44D8-A87C-322C8858086B}" srcOrd="3" destOrd="0" parTransId="{44F61891-4C8D-4CBE-A4F8-F20E9DFD1A8E}" sibTransId="{66DDB69D-82AD-48F2-9DEC-271D224B647C}"/>
    <dgm:cxn modelId="{5FEBF877-3CF0-4CD4-82CC-0C7EBAF536B3}" srcId="{14B045E4-87DA-41D5-A0D5-4B55AC65EDF8}" destId="{7A61F9AF-690B-4F15-A2C0-16EAC9111594}" srcOrd="0" destOrd="0" parTransId="{B7C875DB-E9A6-40ED-B7C4-A8E56FB29068}" sibTransId="{C5A2397A-75BE-43D9-A119-DA23048DDF9B}"/>
    <dgm:cxn modelId="{526CE57B-B5DC-4C49-B0DB-EB098212B789}" type="presOf" srcId="{6A848B13-BAF0-4EF9-B58D-D695B63EBD56}" destId="{34E01F5C-289D-4C0B-BDE9-B3D78A1B4D04}" srcOrd="0" destOrd="0" presId="urn:microsoft.com/office/officeart/2018/2/layout/IconLabelList"/>
    <dgm:cxn modelId="{B4BC87C4-9D4D-48D9-962D-5E10565BED20}" srcId="{14B045E4-87DA-41D5-A0D5-4B55AC65EDF8}" destId="{29BB40E9-9103-4099-B36F-6C193CC54680}" srcOrd="2" destOrd="0" parTransId="{BF1B7C55-430E-469E-AD7E-134BF1ECF8CF}" sibTransId="{0F4DA4B4-B38A-49F7-9EA0-374A01A25449}"/>
    <dgm:cxn modelId="{207563DD-C752-4787-8E1A-7AD6AB2CBA5A}" type="presOf" srcId="{7A61F9AF-690B-4F15-A2C0-16EAC9111594}" destId="{B3A38B8A-D288-4A8A-93BF-3E95C92640A3}" srcOrd="0" destOrd="0" presId="urn:microsoft.com/office/officeart/2018/2/layout/IconLabelList"/>
    <dgm:cxn modelId="{AE581FE0-C183-4590-BA77-88686A8F8276}" type="presOf" srcId="{0E283764-72FF-4BE6-8EB0-6AC9E93F9B45}" destId="{E26AABFE-523A-4682-BEC6-1808095C2710}" srcOrd="0" destOrd="0" presId="urn:microsoft.com/office/officeart/2018/2/layout/IconLabelList"/>
    <dgm:cxn modelId="{784F85E6-45CB-4103-AB9C-C4C5911ACEE2}" type="presOf" srcId="{14B045E4-87DA-41D5-A0D5-4B55AC65EDF8}" destId="{3F475B70-9669-4CE7-A238-4DB5A3B0EF92}" srcOrd="0" destOrd="0" presId="urn:microsoft.com/office/officeart/2018/2/layout/IconLabelList"/>
    <dgm:cxn modelId="{7829B9F7-CDB6-46B4-B966-39B5AA92B929}" type="presOf" srcId="{29BB40E9-9103-4099-B36F-6C193CC54680}" destId="{1C04D1DB-F959-48DF-8CA3-EB1FD9AD19BC}" srcOrd="0" destOrd="0" presId="urn:microsoft.com/office/officeart/2018/2/layout/IconLabelList"/>
    <dgm:cxn modelId="{74F25383-25E3-4872-9013-35D01C3D9BBE}" type="presParOf" srcId="{3F475B70-9669-4CE7-A238-4DB5A3B0EF92}" destId="{5FC615E1-80D1-4796-BF14-8687FD827DA7}" srcOrd="0" destOrd="0" presId="urn:microsoft.com/office/officeart/2018/2/layout/IconLabelList"/>
    <dgm:cxn modelId="{80A8774C-F5FF-488E-8FDC-AF0C92541C33}" type="presParOf" srcId="{5FC615E1-80D1-4796-BF14-8687FD827DA7}" destId="{BC407665-8CC9-42DB-A985-A97834E0619A}" srcOrd="0" destOrd="0" presId="urn:microsoft.com/office/officeart/2018/2/layout/IconLabelList"/>
    <dgm:cxn modelId="{0CF8C98C-E5D0-43EA-B2C6-EB9A72B945C6}" type="presParOf" srcId="{5FC615E1-80D1-4796-BF14-8687FD827DA7}" destId="{230CBF3B-F996-4748-9BC9-EEC3B154A2C6}" srcOrd="1" destOrd="0" presId="urn:microsoft.com/office/officeart/2018/2/layout/IconLabelList"/>
    <dgm:cxn modelId="{6C80673C-D819-44B1-9927-653C14B6D90F}" type="presParOf" srcId="{5FC615E1-80D1-4796-BF14-8687FD827DA7}" destId="{B3A38B8A-D288-4A8A-93BF-3E95C92640A3}" srcOrd="2" destOrd="0" presId="urn:microsoft.com/office/officeart/2018/2/layout/IconLabelList"/>
    <dgm:cxn modelId="{930FA776-6C93-4736-8BCC-D25231F742EB}" type="presParOf" srcId="{3F475B70-9669-4CE7-A238-4DB5A3B0EF92}" destId="{70BA81F4-439C-4EBE-BE2B-C607E233BA68}" srcOrd="1" destOrd="0" presId="urn:microsoft.com/office/officeart/2018/2/layout/IconLabelList"/>
    <dgm:cxn modelId="{9AF349BC-133C-4D7D-9D19-EEEADF936123}" type="presParOf" srcId="{3F475B70-9669-4CE7-A238-4DB5A3B0EF92}" destId="{A681EC55-274A-406A-9699-A507E9C2819A}" srcOrd="2" destOrd="0" presId="urn:microsoft.com/office/officeart/2018/2/layout/IconLabelList"/>
    <dgm:cxn modelId="{088F6AB8-513B-4663-91CF-4F198E242EE7}" type="presParOf" srcId="{A681EC55-274A-406A-9699-A507E9C2819A}" destId="{9B9B2408-148A-4552-B3AF-A7F0BBEB32B3}" srcOrd="0" destOrd="0" presId="urn:microsoft.com/office/officeart/2018/2/layout/IconLabelList"/>
    <dgm:cxn modelId="{BAAA0B3E-1465-4041-9B29-807A3CDB0BA5}" type="presParOf" srcId="{A681EC55-274A-406A-9699-A507E9C2819A}" destId="{16F06963-08F6-46E6-90EE-516A39EB5251}" srcOrd="1" destOrd="0" presId="urn:microsoft.com/office/officeart/2018/2/layout/IconLabelList"/>
    <dgm:cxn modelId="{C3B91A36-BB5D-474C-862E-175B28C76016}" type="presParOf" srcId="{A681EC55-274A-406A-9699-A507E9C2819A}" destId="{34E01F5C-289D-4C0B-BDE9-B3D78A1B4D04}" srcOrd="2" destOrd="0" presId="urn:microsoft.com/office/officeart/2018/2/layout/IconLabelList"/>
    <dgm:cxn modelId="{33BE9B87-B026-42D4-8064-AB2E5EA207D2}" type="presParOf" srcId="{3F475B70-9669-4CE7-A238-4DB5A3B0EF92}" destId="{36BDA129-9D01-453C-B435-EAC5E395C2F3}" srcOrd="3" destOrd="0" presId="urn:microsoft.com/office/officeart/2018/2/layout/IconLabelList"/>
    <dgm:cxn modelId="{980AD3E6-30E7-41C9-9156-E1A7A5CCA333}" type="presParOf" srcId="{3F475B70-9669-4CE7-A238-4DB5A3B0EF92}" destId="{9F2CB69A-B1AB-41BC-BD76-D07E4CF48D1E}" srcOrd="4" destOrd="0" presId="urn:microsoft.com/office/officeart/2018/2/layout/IconLabelList"/>
    <dgm:cxn modelId="{403EDAC8-E710-408E-B801-B453A3C3FDC9}" type="presParOf" srcId="{9F2CB69A-B1AB-41BC-BD76-D07E4CF48D1E}" destId="{1CCB88AD-91C3-4372-BA58-7BC74CAECA19}" srcOrd="0" destOrd="0" presId="urn:microsoft.com/office/officeart/2018/2/layout/IconLabelList"/>
    <dgm:cxn modelId="{3B10CBBA-66AD-4847-A529-B1B6393EC7DF}" type="presParOf" srcId="{9F2CB69A-B1AB-41BC-BD76-D07E4CF48D1E}" destId="{0955980A-4CE0-45B7-929C-04A7C0197D1F}" srcOrd="1" destOrd="0" presId="urn:microsoft.com/office/officeart/2018/2/layout/IconLabelList"/>
    <dgm:cxn modelId="{E392D6A5-2757-4053-BF92-6D15DF75A2CB}" type="presParOf" srcId="{9F2CB69A-B1AB-41BC-BD76-D07E4CF48D1E}" destId="{1C04D1DB-F959-48DF-8CA3-EB1FD9AD19BC}" srcOrd="2" destOrd="0" presId="urn:microsoft.com/office/officeart/2018/2/layout/IconLabelList"/>
    <dgm:cxn modelId="{26BD52AC-9703-48B7-BCBE-4815C8D8F5B2}" type="presParOf" srcId="{3F475B70-9669-4CE7-A238-4DB5A3B0EF92}" destId="{710A7DAD-C516-4D58-8F72-092DE358E3D5}" srcOrd="5" destOrd="0" presId="urn:microsoft.com/office/officeart/2018/2/layout/IconLabelList"/>
    <dgm:cxn modelId="{E8F42A20-28D7-4971-87E3-814D8C349F6D}" type="presParOf" srcId="{3F475B70-9669-4CE7-A238-4DB5A3B0EF92}" destId="{99AF1D4B-C79A-4EFD-811F-96EC5FAB360B}" srcOrd="6" destOrd="0" presId="urn:microsoft.com/office/officeart/2018/2/layout/IconLabelList"/>
    <dgm:cxn modelId="{814B07A2-4DA4-494C-9967-48AC52A9FEA5}" type="presParOf" srcId="{99AF1D4B-C79A-4EFD-811F-96EC5FAB360B}" destId="{2D76CC26-D505-4CFF-9B47-9AF44AE2EA3D}" srcOrd="0" destOrd="0" presId="urn:microsoft.com/office/officeart/2018/2/layout/IconLabelList"/>
    <dgm:cxn modelId="{7B43605E-936E-45AC-AA1C-01953B733AB1}" type="presParOf" srcId="{99AF1D4B-C79A-4EFD-811F-96EC5FAB360B}" destId="{21284003-2C50-4737-AD15-8CAECEB6E038}" srcOrd="1" destOrd="0" presId="urn:microsoft.com/office/officeart/2018/2/layout/IconLabelList"/>
    <dgm:cxn modelId="{DC9CC7F1-D703-4755-8D72-7DBADCF5B886}" type="presParOf" srcId="{99AF1D4B-C79A-4EFD-811F-96EC5FAB360B}" destId="{EC0A95C5-BB17-4936-BBF7-1F448537C409}" srcOrd="2" destOrd="0" presId="urn:microsoft.com/office/officeart/2018/2/layout/IconLabelList"/>
    <dgm:cxn modelId="{D6BA3287-253A-4658-8450-130D0985816D}" type="presParOf" srcId="{3F475B70-9669-4CE7-A238-4DB5A3B0EF92}" destId="{502C2D3D-A330-48A3-ADEE-DD72BECE0DA5}" srcOrd="7" destOrd="0" presId="urn:microsoft.com/office/officeart/2018/2/layout/IconLabelList"/>
    <dgm:cxn modelId="{EB4DA665-8F16-4377-B994-520DC6A7181E}" type="presParOf" srcId="{3F475B70-9669-4CE7-A238-4DB5A3B0EF92}" destId="{CCE5DBD7-8631-4981-95F0-EE2763AA1B0E}" srcOrd="8" destOrd="0" presId="urn:microsoft.com/office/officeart/2018/2/layout/IconLabelList"/>
    <dgm:cxn modelId="{2E8E5278-728E-4F6F-9DF0-38DE34664C3E}" type="presParOf" srcId="{CCE5DBD7-8631-4981-95F0-EE2763AA1B0E}" destId="{D0BA2351-8F1A-4A56-A802-EA2EC5324A50}" srcOrd="0" destOrd="0" presId="urn:microsoft.com/office/officeart/2018/2/layout/IconLabelList"/>
    <dgm:cxn modelId="{B1846073-97F7-4F86-B00C-89D40526AC1B}" type="presParOf" srcId="{CCE5DBD7-8631-4981-95F0-EE2763AA1B0E}" destId="{830A1D30-2850-4D39-AB68-380DD9A89469}" srcOrd="1" destOrd="0" presId="urn:microsoft.com/office/officeart/2018/2/layout/IconLabelList"/>
    <dgm:cxn modelId="{33258541-E2E7-452A-9AA2-A9406DC1AFB6}" type="presParOf" srcId="{CCE5DBD7-8631-4981-95F0-EE2763AA1B0E}" destId="{E26AABFE-523A-4682-BEC6-1808095C271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1EC394-48BF-4A35-BA97-E47AD5D6DDE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8D72E675-9782-44F6-9267-E903D940B597}">
      <dgm:prSet/>
      <dgm:spPr/>
      <dgm:t>
        <a:bodyPr/>
        <a:lstStyle/>
        <a:p>
          <a:r>
            <a:rPr lang="en-US"/>
            <a:t>Worse NYHA class</a:t>
          </a:r>
        </a:p>
      </dgm:t>
    </dgm:pt>
    <dgm:pt modelId="{2FADF6BA-C35C-47C9-800A-2F2B3059EF70}" type="parTrans" cxnId="{5400D462-479B-4807-9A5D-2004699B6734}">
      <dgm:prSet/>
      <dgm:spPr/>
      <dgm:t>
        <a:bodyPr/>
        <a:lstStyle/>
        <a:p>
          <a:endParaRPr lang="en-US"/>
        </a:p>
      </dgm:t>
    </dgm:pt>
    <dgm:pt modelId="{9277C57B-CF3F-496E-8A83-D097A7A89C67}" type="sibTrans" cxnId="{5400D462-479B-4807-9A5D-2004699B6734}">
      <dgm:prSet/>
      <dgm:spPr/>
      <dgm:t>
        <a:bodyPr/>
        <a:lstStyle/>
        <a:p>
          <a:endParaRPr lang="en-US"/>
        </a:p>
      </dgm:t>
    </dgm:pt>
    <dgm:pt modelId="{84B5A007-73D6-4D0A-8358-80F01082F02D}">
      <dgm:prSet/>
      <dgm:spPr/>
      <dgm:t>
        <a:bodyPr/>
        <a:lstStyle/>
        <a:p>
          <a:pPr rtl="0"/>
          <a:r>
            <a:rPr lang="en-US"/>
            <a:t>LVEF&lt;25</a:t>
          </a:r>
          <a:r>
            <a:rPr lang="en-US">
              <a:latin typeface="Calibri Light" panose="020F0302020204030204"/>
            </a:rPr>
            <a:t>%, LVEDD &gt; 60 mm</a:t>
          </a:r>
          <a:endParaRPr lang="en-US"/>
        </a:p>
      </dgm:t>
    </dgm:pt>
    <dgm:pt modelId="{E0E549DE-FBEB-419B-9C8B-8EFFDE3A3EA8}" type="parTrans" cxnId="{7CD93D94-A3AF-45E4-B8D6-C265A4375594}">
      <dgm:prSet/>
      <dgm:spPr/>
      <dgm:t>
        <a:bodyPr/>
        <a:lstStyle/>
        <a:p>
          <a:endParaRPr lang="en-US"/>
        </a:p>
      </dgm:t>
    </dgm:pt>
    <dgm:pt modelId="{136F076C-2CA4-488D-8EED-0BB73167708A}" type="sibTrans" cxnId="{7CD93D94-A3AF-45E4-B8D6-C265A4375594}">
      <dgm:prSet/>
      <dgm:spPr/>
      <dgm:t>
        <a:bodyPr/>
        <a:lstStyle/>
        <a:p>
          <a:endParaRPr lang="en-US"/>
        </a:p>
      </dgm:t>
    </dgm:pt>
    <dgm:pt modelId="{25437764-A1EB-4A10-9E15-C566F4BCCE50}">
      <dgm:prSet/>
      <dgm:spPr/>
      <dgm:t>
        <a:bodyPr/>
        <a:lstStyle/>
        <a:p>
          <a:pPr rtl="0"/>
          <a:r>
            <a:rPr lang="en-US"/>
            <a:t>Being </a:t>
          </a:r>
          <a:r>
            <a:rPr lang="en-US">
              <a:latin typeface="Calibri Light" panose="020F0302020204030204"/>
            </a:rPr>
            <a:t>from African ancestry</a:t>
          </a:r>
          <a:endParaRPr lang="en-US"/>
        </a:p>
      </dgm:t>
    </dgm:pt>
    <dgm:pt modelId="{B326CE1C-A4B0-4936-9E97-E015CBF0DFB2}" type="parTrans" cxnId="{F2FAEEFB-565B-4BAD-BF75-D847CE190A0F}">
      <dgm:prSet/>
      <dgm:spPr/>
      <dgm:t>
        <a:bodyPr/>
        <a:lstStyle/>
        <a:p>
          <a:endParaRPr lang="en-US"/>
        </a:p>
      </dgm:t>
    </dgm:pt>
    <dgm:pt modelId="{FBD39A94-89F9-423B-86BB-3EC42C3B6037}" type="sibTrans" cxnId="{F2FAEEFB-565B-4BAD-BF75-D847CE190A0F}">
      <dgm:prSet/>
      <dgm:spPr/>
      <dgm:t>
        <a:bodyPr/>
        <a:lstStyle/>
        <a:p>
          <a:endParaRPr lang="en-US"/>
        </a:p>
      </dgm:t>
    </dgm:pt>
    <dgm:pt modelId="{895B1FF7-5A1D-4D9D-8222-170206CC3326}">
      <dgm:prSet/>
      <dgm:spPr/>
      <dgm:t>
        <a:bodyPr/>
        <a:lstStyle/>
        <a:p>
          <a:r>
            <a:rPr lang="en-US"/>
            <a:t>Multiparity</a:t>
          </a:r>
        </a:p>
      </dgm:t>
    </dgm:pt>
    <dgm:pt modelId="{DDB30F11-27BE-4BDC-BC4D-8C2825C72FFF}" type="parTrans" cxnId="{E0D1E686-5D32-449B-8747-8B6F2F2479D8}">
      <dgm:prSet/>
      <dgm:spPr/>
      <dgm:t>
        <a:bodyPr/>
        <a:lstStyle/>
        <a:p>
          <a:endParaRPr lang="en-US"/>
        </a:p>
      </dgm:t>
    </dgm:pt>
    <dgm:pt modelId="{91ABAB94-528B-4767-84E8-564B9826282B}" type="sibTrans" cxnId="{E0D1E686-5D32-449B-8747-8B6F2F2479D8}">
      <dgm:prSet/>
      <dgm:spPr/>
      <dgm:t>
        <a:bodyPr/>
        <a:lstStyle/>
        <a:p>
          <a:endParaRPr lang="en-US"/>
        </a:p>
      </dgm:t>
    </dgm:pt>
    <dgm:pt modelId="{42EDF89B-E8B6-4F24-B45D-89089E9AE5B5}">
      <dgm:prSet/>
      <dgm:spPr/>
      <dgm:t>
        <a:bodyPr/>
        <a:lstStyle/>
        <a:p>
          <a:pPr rtl="0"/>
          <a:r>
            <a:rPr lang="en-US"/>
            <a:t>Age&gt; 30-35 years</a:t>
          </a:r>
          <a:r>
            <a:rPr lang="en-US">
              <a:latin typeface="Calibri Light" panose="020F0302020204030204"/>
            </a:rPr>
            <a:t> or &lt; 20 years</a:t>
          </a:r>
          <a:endParaRPr lang="en-US"/>
        </a:p>
      </dgm:t>
    </dgm:pt>
    <dgm:pt modelId="{12C34A22-EF18-466A-90C4-B608843A4F2C}" type="parTrans" cxnId="{A3FE22AB-FB02-4191-87D2-685E784C5168}">
      <dgm:prSet/>
      <dgm:spPr/>
      <dgm:t>
        <a:bodyPr/>
        <a:lstStyle/>
        <a:p>
          <a:endParaRPr lang="en-US"/>
        </a:p>
      </dgm:t>
    </dgm:pt>
    <dgm:pt modelId="{8133AF7B-20EB-4E2C-AA11-172F39C9B020}" type="sibTrans" cxnId="{A3FE22AB-FB02-4191-87D2-685E784C5168}">
      <dgm:prSet/>
      <dgm:spPr/>
      <dgm:t>
        <a:bodyPr/>
        <a:lstStyle/>
        <a:p>
          <a:endParaRPr lang="en-US"/>
        </a:p>
      </dgm:t>
    </dgm:pt>
    <dgm:pt modelId="{03E017E9-5CEE-4976-B445-B18A28316CE9}">
      <dgm:prSet/>
      <dgm:spPr/>
      <dgm:t>
        <a:bodyPr/>
        <a:lstStyle/>
        <a:p>
          <a:pPr rtl="0"/>
          <a:r>
            <a:rPr lang="en-US" dirty="0"/>
            <a:t>Bromocriptine is showing some promise( ESC recommendation </a:t>
          </a:r>
          <a:r>
            <a:rPr lang="en-US" dirty="0">
              <a:latin typeface="Calibri Light" panose="020F0302020204030204"/>
            </a:rPr>
            <a:t>Class</a:t>
          </a:r>
          <a:r>
            <a:rPr lang="en-US" dirty="0"/>
            <a:t> 2B,level of evidence B) - 2.5 mg BD for 8 weeks + </a:t>
          </a:r>
          <a:r>
            <a:rPr lang="en-US" dirty="0">
              <a:latin typeface="Calibri Light" panose="020F0302020204030204"/>
            </a:rPr>
            <a:t>GDMT. Ongoing</a:t>
          </a:r>
          <a:r>
            <a:rPr lang="en-US" dirty="0"/>
            <a:t> trial REBIRTH – results awaited ~</a:t>
          </a:r>
          <a:r>
            <a:rPr lang="en-US" dirty="0">
              <a:latin typeface="Calibri Light" panose="020F0302020204030204"/>
            </a:rPr>
            <a:t>2029. Associated with increased risk in PPCM scenario.</a:t>
          </a:r>
        </a:p>
      </dgm:t>
    </dgm:pt>
    <dgm:pt modelId="{12AC9FBE-179B-4A17-898F-5D58C53166F6}" type="parTrans" cxnId="{C0F962F6-2474-4942-9CC6-5DE3ADE107D2}">
      <dgm:prSet/>
      <dgm:spPr/>
      <dgm:t>
        <a:bodyPr/>
        <a:lstStyle/>
        <a:p>
          <a:endParaRPr lang="en-US"/>
        </a:p>
      </dgm:t>
    </dgm:pt>
    <dgm:pt modelId="{FB3E5C01-F321-44F8-B45C-EE774C311C38}" type="sibTrans" cxnId="{C0F962F6-2474-4942-9CC6-5DE3ADE107D2}">
      <dgm:prSet/>
      <dgm:spPr/>
      <dgm:t>
        <a:bodyPr/>
        <a:lstStyle/>
        <a:p>
          <a:endParaRPr lang="en-US"/>
        </a:p>
      </dgm:t>
    </dgm:pt>
    <dgm:pt modelId="{95DA0225-D2BD-4B0A-A5BC-B50A7B3E80E6}">
      <dgm:prSet phldr="0"/>
      <dgm:spPr/>
      <dgm:t>
        <a:bodyPr/>
        <a:lstStyle/>
        <a:p>
          <a:pPr rtl="0"/>
          <a:r>
            <a:rPr lang="en-US">
              <a:latin typeface="Calibri Light" panose="020F0302020204030204"/>
            </a:rPr>
            <a:t>QT Prolongation</a:t>
          </a:r>
        </a:p>
      </dgm:t>
    </dgm:pt>
    <dgm:pt modelId="{472C61D5-16A9-4FA3-A358-EB1FF6CD9E76}" type="parTrans" cxnId="{A7E76705-6BD2-4343-B7D2-2A11F15040CF}">
      <dgm:prSet/>
      <dgm:spPr/>
      <dgm:t>
        <a:bodyPr/>
        <a:lstStyle/>
        <a:p>
          <a:endParaRPr lang="en-AU"/>
        </a:p>
      </dgm:t>
    </dgm:pt>
    <dgm:pt modelId="{883E6881-C04D-4C4C-8A6C-AAF07FAC987E}" type="sibTrans" cxnId="{A7E76705-6BD2-4343-B7D2-2A11F15040CF}">
      <dgm:prSet/>
      <dgm:spPr/>
      <dgm:t>
        <a:bodyPr/>
        <a:lstStyle/>
        <a:p>
          <a:endParaRPr lang="en-AU"/>
        </a:p>
      </dgm:t>
    </dgm:pt>
    <dgm:pt modelId="{F8167840-7A9B-48BF-8705-294CEEAEA49E}">
      <dgm:prSet phldr="0"/>
      <dgm:spPr/>
      <dgm:t>
        <a:bodyPr/>
        <a:lstStyle/>
        <a:p>
          <a:pPr rtl="0"/>
          <a:r>
            <a:rPr lang="en-US">
              <a:latin typeface="Calibri Light" panose="020F0302020204030204"/>
            </a:rPr>
            <a:t>Known PPCMP with persistent  LV dysfunction.</a:t>
          </a:r>
        </a:p>
      </dgm:t>
    </dgm:pt>
    <dgm:pt modelId="{6B716906-5B44-46B6-B711-60E7E9372364}" type="parTrans" cxnId="{1CC6F1AE-7F30-4CCF-9AEA-A19973F8114F}">
      <dgm:prSet/>
      <dgm:spPr/>
      <dgm:t>
        <a:bodyPr/>
        <a:lstStyle/>
        <a:p>
          <a:endParaRPr lang="en-AU"/>
        </a:p>
      </dgm:t>
    </dgm:pt>
    <dgm:pt modelId="{6B084A99-E7D9-4C7C-9BE1-54248E8D9ADE}" type="sibTrans" cxnId="{1CC6F1AE-7F30-4CCF-9AEA-A19973F8114F}">
      <dgm:prSet/>
      <dgm:spPr/>
      <dgm:t>
        <a:bodyPr/>
        <a:lstStyle/>
        <a:p>
          <a:endParaRPr lang="en-AU"/>
        </a:p>
      </dgm:t>
    </dgm:pt>
    <dgm:pt modelId="{A08ADA47-5A9B-4133-8C70-D8A53DEA0E16}">
      <dgm:prSet phldr="0"/>
      <dgm:spPr/>
      <dgm:t>
        <a:bodyPr/>
        <a:lstStyle/>
        <a:p>
          <a:pPr rtl="0"/>
          <a:r>
            <a:rPr lang="en-US" dirty="0">
              <a:latin typeface="Calibri Light" panose="020F0302020204030204"/>
            </a:rPr>
            <a:t>Diagnosis during pregnancy</a:t>
          </a:r>
        </a:p>
      </dgm:t>
    </dgm:pt>
    <dgm:pt modelId="{EDF749CC-CC4A-4A16-8B25-487C21C07EA7}" type="parTrans" cxnId="{442754F7-6FEF-4F52-9D52-2E56FAC24CB9}">
      <dgm:prSet/>
      <dgm:spPr/>
      <dgm:t>
        <a:bodyPr/>
        <a:lstStyle/>
        <a:p>
          <a:endParaRPr lang="en-AU"/>
        </a:p>
      </dgm:t>
    </dgm:pt>
    <dgm:pt modelId="{FC70FC85-3FF4-4208-95FD-E2765C1B329C}" type="sibTrans" cxnId="{442754F7-6FEF-4F52-9D52-2E56FAC24CB9}">
      <dgm:prSet/>
      <dgm:spPr/>
      <dgm:t>
        <a:bodyPr/>
        <a:lstStyle/>
        <a:p>
          <a:endParaRPr lang="en-AU"/>
        </a:p>
      </dgm:t>
    </dgm:pt>
    <dgm:pt modelId="{D64E8249-54AC-4E91-8E54-D40850CAD72A}">
      <dgm:prSet phldr="0"/>
      <dgm:spPr/>
      <dgm:t>
        <a:bodyPr/>
        <a:lstStyle/>
        <a:p>
          <a:pPr rtl="0"/>
          <a:r>
            <a:rPr lang="en-US">
              <a:latin typeface="Calibri Light" panose="020F0302020204030204"/>
            </a:rPr>
            <a:t>RV involvement</a:t>
          </a:r>
        </a:p>
      </dgm:t>
    </dgm:pt>
    <dgm:pt modelId="{D180A0ED-C275-4B17-A7E3-0D0EC5840441}" type="parTrans" cxnId="{C36A7BF7-1934-49C4-BABC-A243DE2E78AA}">
      <dgm:prSet/>
      <dgm:spPr/>
      <dgm:t>
        <a:bodyPr/>
        <a:lstStyle/>
        <a:p>
          <a:endParaRPr lang="en-AU"/>
        </a:p>
      </dgm:t>
    </dgm:pt>
    <dgm:pt modelId="{28F57103-0B96-4131-93D9-CEA11959C0AD}" type="sibTrans" cxnId="{C36A7BF7-1934-49C4-BABC-A243DE2E78AA}">
      <dgm:prSet/>
      <dgm:spPr/>
      <dgm:t>
        <a:bodyPr/>
        <a:lstStyle/>
        <a:p>
          <a:endParaRPr lang="en-AU"/>
        </a:p>
      </dgm:t>
    </dgm:pt>
    <dgm:pt modelId="{416CA0CC-7FA3-4A09-B8D0-3537B57D25AB}">
      <dgm:prSet phldr="0"/>
      <dgm:spPr/>
      <dgm:t>
        <a:bodyPr/>
        <a:lstStyle/>
        <a:p>
          <a:pPr rtl="0"/>
          <a:r>
            <a:rPr lang="en-US">
              <a:latin typeface="Calibri Light" panose="020F0302020204030204"/>
            </a:rPr>
            <a:t>Low systolic BP</a:t>
          </a:r>
        </a:p>
      </dgm:t>
    </dgm:pt>
    <dgm:pt modelId="{1F625491-3CD5-4FD4-A33C-D82F3A5D03E9}" type="parTrans" cxnId="{C64ECDC5-BF2C-4948-B639-0F6AC4BCC59B}">
      <dgm:prSet/>
      <dgm:spPr/>
      <dgm:t>
        <a:bodyPr/>
        <a:lstStyle/>
        <a:p>
          <a:endParaRPr lang="en-AU"/>
        </a:p>
      </dgm:t>
    </dgm:pt>
    <dgm:pt modelId="{C95DBCE8-B1A2-4E2F-A790-E08416DCE4C3}" type="sibTrans" cxnId="{C64ECDC5-BF2C-4948-B639-0F6AC4BCC59B}">
      <dgm:prSet/>
      <dgm:spPr/>
      <dgm:t>
        <a:bodyPr/>
        <a:lstStyle/>
        <a:p>
          <a:endParaRPr lang="en-AU"/>
        </a:p>
      </dgm:t>
    </dgm:pt>
    <dgm:pt modelId="{2F3636B8-B9CC-4109-A4B7-00BF6E6855E9}" type="pres">
      <dgm:prSet presAssocID="{DE1EC394-48BF-4A35-BA97-E47AD5D6DDE0}" presName="vert0" presStyleCnt="0">
        <dgm:presLayoutVars>
          <dgm:dir/>
          <dgm:animOne val="branch"/>
          <dgm:animLvl val="lvl"/>
        </dgm:presLayoutVars>
      </dgm:prSet>
      <dgm:spPr/>
    </dgm:pt>
    <dgm:pt modelId="{2D46C4BB-9E31-4EF3-BFE4-BA3AA99DA746}" type="pres">
      <dgm:prSet presAssocID="{8D72E675-9782-44F6-9267-E903D940B597}" presName="thickLine" presStyleLbl="alignNode1" presStyleIdx="0" presStyleCnt="11"/>
      <dgm:spPr/>
    </dgm:pt>
    <dgm:pt modelId="{EF78EFBA-9FD6-4720-93E7-A54D28E67164}" type="pres">
      <dgm:prSet presAssocID="{8D72E675-9782-44F6-9267-E903D940B597}" presName="horz1" presStyleCnt="0"/>
      <dgm:spPr/>
    </dgm:pt>
    <dgm:pt modelId="{D637CA92-A989-4633-868F-4B1122C373F0}" type="pres">
      <dgm:prSet presAssocID="{8D72E675-9782-44F6-9267-E903D940B597}" presName="tx1" presStyleLbl="revTx" presStyleIdx="0" presStyleCnt="11"/>
      <dgm:spPr/>
    </dgm:pt>
    <dgm:pt modelId="{81E218B1-E913-4B55-80C7-3453F1A2A678}" type="pres">
      <dgm:prSet presAssocID="{8D72E675-9782-44F6-9267-E903D940B597}" presName="vert1" presStyleCnt="0"/>
      <dgm:spPr/>
    </dgm:pt>
    <dgm:pt modelId="{6BE240D9-4A8B-45F5-9795-80FE6A1F471C}" type="pres">
      <dgm:prSet presAssocID="{84B5A007-73D6-4D0A-8358-80F01082F02D}" presName="thickLine" presStyleLbl="alignNode1" presStyleIdx="1" presStyleCnt="11"/>
      <dgm:spPr/>
    </dgm:pt>
    <dgm:pt modelId="{9C6ACB94-0859-4087-B9C5-2A3E2DD41F60}" type="pres">
      <dgm:prSet presAssocID="{84B5A007-73D6-4D0A-8358-80F01082F02D}" presName="horz1" presStyleCnt="0"/>
      <dgm:spPr/>
    </dgm:pt>
    <dgm:pt modelId="{D3A01DFB-E036-476B-844E-5E2269C84140}" type="pres">
      <dgm:prSet presAssocID="{84B5A007-73D6-4D0A-8358-80F01082F02D}" presName="tx1" presStyleLbl="revTx" presStyleIdx="1" presStyleCnt="11"/>
      <dgm:spPr/>
    </dgm:pt>
    <dgm:pt modelId="{407AD59F-5132-4913-BD46-42DB46A660DD}" type="pres">
      <dgm:prSet presAssocID="{84B5A007-73D6-4D0A-8358-80F01082F02D}" presName="vert1" presStyleCnt="0"/>
      <dgm:spPr/>
    </dgm:pt>
    <dgm:pt modelId="{CDFB236A-9652-4186-A145-231249E8CDC0}" type="pres">
      <dgm:prSet presAssocID="{95DA0225-D2BD-4B0A-A5BC-B50A7B3E80E6}" presName="thickLine" presStyleLbl="alignNode1" presStyleIdx="2" presStyleCnt="11"/>
      <dgm:spPr/>
    </dgm:pt>
    <dgm:pt modelId="{2FFA30D3-8034-4DC3-AC8D-B40C992245F6}" type="pres">
      <dgm:prSet presAssocID="{95DA0225-D2BD-4B0A-A5BC-B50A7B3E80E6}" presName="horz1" presStyleCnt="0"/>
      <dgm:spPr/>
    </dgm:pt>
    <dgm:pt modelId="{52C8F6B3-B449-4205-95F9-59B1310A9D5B}" type="pres">
      <dgm:prSet presAssocID="{95DA0225-D2BD-4B0A-A5BC-B50A7B3E80E6}" presName="tx1" presStyleLbl="revTx" presStyleIdx="2" presStyleCnt="11"/>
      <dgm:spPr/>
    </dgm:pt>
    <dgm:pt modelId="{AC1C6D8A-1F9A-4677-8D1D-9D6576429E9F}" type="pres">
      <dgm:prSet presAssocID="{95DA0225-D2BD-4B0A-A5BC-B50A7B3E80E6}" presName="vert1" presStyleCnt="0"/>
      <dgm:spPr/>
    </dgm:pt>
    <dgm:pt modelId="{1D358609-F9EA-4D7E-A03E-9A295028CE27}" type="pres">
      <dgm:prSet presAssocID="{25437764-A1EB-4A10-9E15-C566F4BCCE50}" presName="thickLine" presStyleLbl="alignNode1" presStyleIdx="3" presStyleCnt="11"/>
      <dgm:spPr/>
    </dgm:pt>
    <dgm:pt modelId="{0E08475C-093F-4FF1-9466-C687A047491D}" type="pres">
      <dgm:prSet presAssocID="{25437764-A1EB-4A10-9E15-C566F4BCCE50}" presName="horz1" presStyleCnt="0"/>
      <dgm:spPr/>
    </dgm:pt>
    <dgm:pt modelId="{5D7FD15F-E750-4FB9-B8FB-7B340AF05A8B}" type="pres">
      <dgm:prSet presAssocID="{25437764-A1EB-4A10-9E15-C566F4BCCE50}" presName="tx1" presStyleLbl="revTx" presStyleIdx="3" presStyleCnt="11"/>
      <dgm:spPr/>
    </dgm:pt>
    <dgm:pt modelId="{A6445779-4CCE-4234-9EAE-5E3DAEE5C3EF}" type="pres">
      <dgm:prSet presAssocID="{25437764-A1EB-4A10-9E15-C566F4BCCE50}" presName="vert1" presStyleCnt="0"/>
      <dgm:spPr/>
    </dgm:pt>
    <dgm:pt modelId="{8DA2BF11-20C4-41C0-84CF-DACDA0D6BE5A}" type="pres">
      <dgm:prSet presAssocID="{F8167840-7A9B-48BF-8705-294CEEAEA49E}" presName="thickLine" presStyleLbl="alignNode1" presStyleIdx="4" presStyleCnt="11"/>
      <dgm:spPr/>
    </dgm:pt>
    <dgm:pt modelId="{72AEE086-1FE2-4ABA-B5A0-0BF58F1359E7}" type="pres">
      <dgm:prSet presAssocID="{F8167840-7A9B-48BF-8705-294CEEAEA49E}" presName="horz1" presStyleCnt="0"/>
      <dgm:spPr/>
    </dgm:pt>
    <dgm:pt modelId="{37B41D71-2DFD-4A80-B2F3-C8C52136BA6F}" type="pres">
      <dgm:prSet presAssocID="{F8167840-7A9B-48BF-8705-294CEEAEA49E}" presName="tx1" presStyleLbl="revTx" presStyleIdx="4" presStyleCnt="11"/>
      <dgm:spPr/>
    </dgm:pt>
    <dgm:pt modelId="{2A1FBC3C-3FF6-4053-AEEF-70FFC8502CD1}" type="pres">
      <dgm:prSet presAssocID="{F8167840-7A9B-48BF-8705-294CEEAEA49E}" presName="vert1" presStyleCnt="0"/>
      <dgm:spPr/>
    </dgm:pt>
    <dgm:pt modelId="{9005B8EF-54CC-41A0-8C4B-EF59BE56A94A}" type="pres">
      <dgm:prSet presAssocID="{895B1FF7-5A1D-4D9D-8222-170206CC3326}" presName="thickLine" presStyleLbl="alignNode1" presStyleIdx="5" presStyleCnt="11"/>
      <dgm:spPr/>
    </dgm:pt>
    <dgm:pt modelId="{194ED155-D745-44BB-A519-90C47AF31CEA}" type="pres">
      <dgm:prSet presAssocID="{895B1FF7-5A1D-4D9D-8222-170206CC3326}" presName="horz1" presStyleCnt="0"/>
      <dgm:spPr/>
    </dgm:pt>
    <dgm:pt modelId="{6AE393EE-47A0-4E85-A7B5-279016F59A40}" type="pres">
      <dgm:prSet presAssocID="{895B1FF7-5A1D-4D9D-8222-170206CC3326}" presName="tx1" presStyleLbl="revTx" presStyleIdx="5" presStyleCnt="11"/>
      <dgm:spPr/>
    </dgm:pt>
    <dgm:pt modelId="{DF5AA199-4D9F-4811-B5A0-3C0984D5D00F}" type="pres">
      <dgm:prSet presAssocID="{895B1FF7-5A1D-4D9D-8222-170206CC3326}" presName="vert1" presStyleCnt="0"/>
      <dgm:spPr/>
    </dgm:pt>
    <dgm:pt modelId="{1BDC8961-F6DA-4FC3-B5BF-8917A9F0383F}" type="pres">
      <dgm:prSet presAssocID="{42EDF89B-E8B6-4F24-B45D-89089E9AE5B5}" presName="thickLine" presStyleLbl="alignNode1" presStyleIdx="6" presStyleCnt="11"/>
      <dgm:spPr/>
    </dgm:pt>
    <dgm:pt modelId="{28B82C17-16DE-429E-AD1B-D268B2EC7DCB}" type="pres">
      <dgm:prSet presAssocID="{42EDF89B-E8B6-4F24-B45D-89089E9AE5B5}" presName="horz1" presStyleCnt="0"/>
      <dgm:spPr/>
    </dgm:pt>
    <dgm:pt modelId="{4B00E7A7-E8AD-4D77-813E-69116A5FE26A}" type="pres">
      <dgm:prSet presAssocID="{42EDF89B-E8B6-4F24-B45D-89089E9AE5B5}" presName="tx1" presStyleLbl="revTx" presStyleIdx="6" presStyleCnt="11"/>
      <dgm:spPr/>
    </dgm:pt>
    <dgm:pt modelId="{1AF55B34-7012-4572-8000-60011B30518A}" type="pres">
      <dgm:prSet presAssocID="{42EDF89B-E8B6-4F24-B45D-89089E9AE5B5}" presName="vert1" presStyleCnt="0"/>
      <dgm:spPr/>
    </dgm:pt>
    <dgm:pt modelId="{F3244DAB-B1E1-4498-934E-74EBCFCAB968}" type="pres">
      <dgm:prSet presAssocID="{A08ADA47-5A9B-4133-8C70-D8A53DEA0E16}" presName="thickLine" presStyleLbl="alignNode1" presStyleIdx="7" presStyleCnt="11"/>
      <dgm:spPr/>
    </dgm:pt>
    <dgm:pt modelId="{FCAA5143-52F5-4021-95A9-880C8396FD8A}" type="pres">
      <dgm:prSet presAssocID="{A08ADA47-5A9B-4133-8C70-D8A53DEA0E16}" presName="horz1" presStyleCnt="0"/>
      <dgm:spPr/>
    </dgm:pt>
    <dgm:pt modelId="{9146F989-A35D-4B46-A03D-7D0444F99AF3}" type="pres">
      <dgm:prSet presAssocID="{A08ADA47-5A9B-4133-8C70-D8A53DEA0E16}" presName="tx1" presStyleLbl="revTx" presStyleIdx="7" presStyleCnt="11"/>
      <dgm:spPr/>
    </dgm:pt>
    <dgm:pt modelId="{6E5EA7DD-9B4B-4567-A6FC-9B79A7E038A0}" type="pres">
      <dgm:prSet presAssocID="{A08ADA47-5A9B-4133-8C70-D8A53DEA0E16}" presName="vert1" presStyleCnt="0"/>
      <dgm:spPr/>
    </dgm:pt>
    <dgm:pt modelId="{12573D62-638D-4DB6-87BB-BC3F276A4855}" type="pres">
      <dgm:prSet presAssocID="{D64E8249-54AC-4E91-8E54-D40850CAD72A}" presName="thickLine" presStyleLbl="alignNode1" presStyleIdx="8" presStyleCnt="11"/>
      <dgm:spPr/>
    </dgm:pt>
    <dgm:pt modelId="{ABE4F7A9-5B10-420E-A0C1-D6E1C8B64CD9}" type="pres">
      <dgm:prSet presAssocID="{D64E8249-54AC-4E91-8E54-D40850CAD72A}" presName="horz1" presStyleCnt="0"/>
      <dgm:spPr/>
    </dgm:pt>
    <dgm:pt modelId="{51312190-BFC2-4667-BEC3-466191BF5548}" type="pres">
      <dgm:prSet presAssocID="{D64E8249-54AC-4E91-8E54-D40850CAD72A}" presName="tx1" presStyleLbl="revTx" presStyleIdx="8" presStyleCnt="11"/>
      <dgm:spPr/>
    </dgm:pt>
    <dgm:pt modelId="{1B5E2820-105D-48AD-B67E-91A3F6D595E8}" type="pres">
      <dgm:prSet presAssocID="{D64E8249-54AC-4E91-8E54-D40850CAD72A}" presName="vert1" presStyleCnt="0"/>
      <dgm:spPr/>
    </dgm:pt>
    <dgm:pt modelId="{ED3FF2D1-0106-4C1B-AA1C-41A701E18FC6}" type="pres">
      <dgm:prSet presAssocID="{416CA0CC-7FA3-4A09-B8D0-3537B57D25AB}" presName="thickLine" presStyleLbl="alignNode1" presStyleIdx="9" presStyleCnt="11"/>
      <dgm:spPr/>
    </dgm:pt>
    <dgm:pt modelId="{540C0C85-16EC-4457-B7CE-C060AA6CCE1F}" type="pres">
      <dgm:prSet presAssocID="{416CA0CC-7FA3-4A09-B8D0-3537B57D25AB}" presName="horz1" presStyleCnt="0"/>
      <dgm:spPr/>
    </dgm:pt>
    <dgm:pt modelId="{6C173162-D39F-4D11-BCD0-3B4F2B6F7EDD}" type="pres">
      <dgm:prSet presAssocID="{416CA0CC-7FA3-4A09-B8D0-3537B57D25AB}" presName="tx1" presStyleLbl="revTx" presStyleIdx="9" presStyleCnt="11"/>
      <dgm:spPr/>
    </dgm:pt>
    <dgm:pt modelId="{F0D30417-1549-49F5-9659-44920D5E58C5}" type="pres">
      <dgm:prSet presAssocID="{416CA0CC-7FA3-4A09-B8D0-3537B57D25AB}" presName="vert1" presStyleCnt="0"/>
      <dgm:spPr/>
    </dgm:pt>
    <dgm:pt modelId="{42F7BAC9-5F9A-4497-BC2D-8A15CDFA829A}" type="pres">
      <dgm:prSet presAssocID="{03E017E9-5CEE-4976-B445-B18A28316CE9}" presName="thickLine" presStyleLbl="alignNode1" presStyleIdx="10" presStyleCnt="11"/>
      <dgm:spPr/>
    </dgm:pt>
    <dgm:pt modelId="{231397E3-C823-4167-9F10-41CDDFCB6653}" type="pres">
      <dgm:prSet presAssocID="{03E017E9-5CEE-4976-B445-B18A28316CE9}" presName="horz1" presStyleCnt="0"/>
      <dgm:spPr/>
    </dgm:pt>
    <dgm:pt modelId="{81BD24C0-E0DA-4E3D-ABAD-99F39B22E2E1}" type="pres">
      <dgm:prSet presAssocID="{03E017E9-5CEE-4976-B445-B18A28316CE9}" presName="tx1" presStyleLbl="revTx" presStyleIdx="10" presStyleCnt="11"/>
      <dgm:spPr/>
    </dgm:pt>
    <dgm:pt modelId="{9BC1B999-2D9A-4362-8465-D3F2C230E0FA}" type="pres">
      <dgm:prSet presAssocID="{03E017E9-5CEE-4976-B445-B18A28316CE9}" presName="vert1" presStyleCnt="0"/>
      <dgm:spPr/>
    </dgm:pt>
  </dgm:ptLst>
  <dgm:cxnLst>
    <dgm:cxn modelId="{A7E76705-6BD2-4343-B7D2-2A11F15040CF}" srcId="{DE1EC394-48BF-4A35-BA97-E47AD5D6DDE0}" destId="{95DA0225-D2BD-4B0A-A5BC-B50A7B3E80E6}" srcOrd="2" destOrd="0" parTransId="{472C61D5-16A9-4FA3-A358-EB1FF6CD9E76}" sibTransId="{883E6881-C04D-4C4C-8A6C-AAF07FAC987E}"/>
    <dgm:cxn modelId="{D96CCC29-13FC-4A18-AB7F-4DBD922B68E7}" type="presOf" srcId="{42EDF89B-E8B6-4F24-B45D-89089E9AE5B5}" destId="{4B00E7A7-E8AD-4D77-813E-69116A5FE26A}" srcOrd="0" destOrd="0" presId="urn:microsoft.com/office/officeart/2008/layout/LinedList"/>
    <dgm:cxn modelId="{511E0A2C-8C35-4156-B949-62C3FC82E329}" type="presOf" srcId="{895B1FF7-5A1D-4D9D-8222-170206CC3326}" destId="{6AE393EE-47A0-4E85-A7B5-279016F59A40}" srcOrd="0" destOrd="0" presId="urn:microsoft.com/office/officeart/2008/layout/LinedList"/>
    <dgm:cxn modelId="{2AA62D33-8A36-4873-9242-E140307907D9}" type="presOf" srcId="{25437764-A1EB-4A10-9E15-C566F4BCCE50}" destId="{5D7FD15F-E750-4FB9-B8FB-7B340AF05A8B}" srcOrd="0" destOrd="0" presId="urn:microsoft.com/office/officeart/2008/layout/LinedList"/>
    <dgm:cxn modelId="{4FC17C33-D628-49DF-A0E1-9D2548383534}" type="presOf" srcId="{84B5A007-73D6-4D0A-8358-80F01082F02D}" destId="{D3A01DFB-E036-476B-844E-5E2269C84140}" srcOrd="0" destOrd="0" presId="urn:microsoft.com/office/officeart/2008/layout/LinedList"/>
    <dgm:cxn modelId="{0A2D8560-F042-4715-BB40-BBA4218E3C60}" type="presOf" srcId="{416CA0CC-7FA3-4A09-B8D0-3537B57D25AB}" destId="{6C173162-D39F-4D11-BCD0-3B4F2B6F7EDD}" srcOrd="0" destOrd="0" presId="urn:microsoft.com/office/officeart/2008/layout/LinedList"/>
    <dgm:cxn modelId="{5400D462-479B-4807-9A5D-2004699B6734}" srcId="{DE1EC394-48BF-4A35-BA97-E47AD5D6DDE0}" destId="{8D72E675-9782-44F6-9267-E903D940B597}" srcOrd="0" destOrd="0" parTransId="{2FADF6BA-C35C-47C9-800A-2F2B3059EF70}" sibTransId="{9277C57B-CF3F-496E-8A83-D097A7A89C67}"/>
    <dgm:cxn modelId="{EEA4B14E-FC20-4AB0-9B89-0843748FDEF1}" type="presOf" srcId="{D64E8249-54AC-4E91-8E54-D40850CAD72A}" destId="{51312190-BFC2-4667-BEC3-466191BF5548}" srcOrd="0" destOrd="0" presId="urn:microsoft.com/office/officeart/2008/layout/LinedList"/>
    <dgm:cxn modelId="{99E25E4F-021F-4C4B-AF46-F1F7065A1651}" type="presOf" srcId="{8D72E675-9782-44F6-9267-E903D940B597}" destId="{D637CA92-A989-4633-868F-4B1122C373F0}" srcOrd="0" destOrd="0" presId="urn:microsoft.com/office/officeart/2008/layout/LinedList"/>
    <dgm:cxn modelId="{E0D1E686-5D32-449B-8747-8B6F2F2479D8}" srcId="{DE1EC394-48BF-4A35-BA97-E47AD5D6DDE0}" destId="{895B1FF7-5A1D-4D9D-8222-170206CC3326}" srcOrd="5" destOrd="0" parTransId="{DDB30F11-27BE-4BDC-BC4D-8C2825C72FFF}" sibTransId="{91ABAB94-528B-4767-84E8-564B9826282B}"/>
    <dgm:cxn modelId="{7CD93D94-A3AF-45E4-B8D6-C265A4375594}" srcId="{DE1EC394-48BF-4A35-BA97-E47AD5D6DDE0}" destId="{84B5A007-73D6-4D0A-8358-80F01082F02D}" srcOrd="1" destOrd="0" parTransId="{E0E549DE-FBEB-419B-9C8B-8EFFDE3A3EA8}" sibTransId="{136F076C-2CA4-488D-8EED-0BB73167708A}"/>
    <dgm:cxn modelId="{FE11989C-8788-4975-88EC-083A4079E942}" type="presOf" srcId="{A08ADA47-5A9B-4133-8C70-D8A53DEA0E16}" destId="{9146F989-A35D-4B46-A03D-7D0444F99AF3}" srcOrd="0" destOrd="0" presId="urn:microsoft.com/office/officeart/2008/layout/LinedList"/>
    <dgm:cxn modelId="{A3FE22AB-FB02-4191-87D2-685E784C5168}" srcId="{DE1EC394-48BF-4A35-BA97-E47AD5D6DDE0}" destId="{42EDF89B-E8B6-4F24-B45D-89089E9AE5B5}" srcOrd="6" destOrd="0" parTransId="{12C34A22-EF18-466A-90C4-B608843A4F2C}" sibTransId="{8133AF7B-20EB-4E2C-AA11-172F39C9B020}"/>
    <dgm:cxn modelId="{1CC6F1AE-7F30-4CCF-9AEA-A19973F8114F}" srcId="{DE1EC394-48BF-4A35-BA97-E47AD5D6DDE0}" destId="{F8167840-7A9B-48BF-8705-294CEEAEA49E}" srcOrd="4" destOrd="0" parTransId="{6B716906-5B44-46B6-B711-60E7E9372364}" sibTransId="{6B084A99-E7D9-4C7C-9BE1-54248E8D9ADE}"/>
    <dgm:cxn modelId="{2CBBADC3-3037-4044-AD79-E3EB3302F7E4}" type="presOf" srcId="{03E017E9-5CEE-4976-B445-B18A28316CE9}" destId="{81BD24C0-E0DA-4E3D-ABAD-99F39B22E2E1}" srcOrd="0" destOrd="0" presId="urn:microsoft.com/office/officeart/2008/layout/LinedList"/>
    <dgm:cxn modelId="{066C34C5-EF31-4BD4-A927-51D2E2B20E9B}" type="presOf" srcId="{F8167840-7A9B-48BF-8705-294CEEAEA49E}" destId="{37B41D71-2DFD-4A80-B2F3-C8C52136BA6F}" srcOrd="0" destOrd="0" presId="urn:microsoft.com/office/officeart/2008/layout/LinedList"/>
    <dgm:cxn modelId="{C64ECDC5-BF2C-4948-B639-0F6AC4BCC59B}" srcId="{DE1EC394-48BF-4A35-BA97-E47AD5D6DDE0}" destId="{416CA0CC-7FA3-4A09-B8D0-3537B57D25AB}" srcOrd="9" destOrd="0" parTransId="{1F625491-3CD5-4FD4-A33C-D82F3A5D03E9}" sibTransId="{C95DBCE8-B1A2-4E2F-A790-E08416DCE4C3}"/>
    <dgm:cxn modelId="{F3BAC2E8-A21F-4FAC-AAEF-72C7CE4D7ABF}" type="presOf" srcId="{DE1EC394-48BF-4A35-BA97-E47AD5D6DDE0}" destId="{2F3636B8-B9CC-4109-A4B7-00BF6E6855E9}" srcOrd="0" destOrd="0" presId="urn:microsoft.com/office/officeart/2008/layout/LinedList"/>
    <dgm:cxn modelId="{575069EE-D1BB-4F30-93E9-0C8B97613F7B}" type="presOf" srcId="{95DA0225-D2BD-4B0A-A5BC-B50A7B3E80E6}" destId="{52C8F6B3-B449-4205-95F9-59B1310A9D5B}" srcOrd="0" destOrd="0" presId="urn:microsoft.com/office/officeart/2008/layout/LinedList"/>
    <dgm:cxn modelId="{C0F962F6-2474-4942-9CC6-5DE3ADE107D2}" srcId="{DE1EC394-48BF-4A35-BA97-E47AD5D6DDE0}" destId="{03E017E9-5CEE-4976-B445-B18A28316CE9}" srcOrd="10" destOrd="0" parTransId="{12AC9FBE-179B-4A17-898F-5D58C53166F6}" sibTransId="{FB3E5C01-F321-44F8-B45C-EE774C311C38}"/>
    <dgm:cxn modelId="{442754F7-6FEF-4F52-9D52-2E56FAC24CB9}" srcId="{DE1EC394-48BF-4A35-BA97-E47AD5D6DDE0}" destId="{A08ADA47-5A9B-4133-8C70-D8A53DEA0E16}" srcOrd="7" destOrd="0" parTransId="{EDF749CC-CC4A-4A16-8B25-487C21C07EA7}" sibTransId="{FC70FC85-3FF4-4208-95FD-E2765C1B329C}"/>
    <dgm:cxn modelId="{C36A7BF7-1934-49C4-BABC-A243DE2E78AA}" srcId="{DE1EC394-48BF-4A35-BA97-E47AD5D6DDE0}" destId="{D64E8249-54AC-4E91-8E54-D40850CAD72A}" srcOrd="8" destOrd="0" parTransId="{D180A0ED-C275-4B17-A7E3-0D0EC5840441}" sibTransId="{28F57103-0B96-4131-93D9-CEA11959C0AD}"/>
    <dgm:cxn modelId="{F2FAEEFB-565B-4BAD-BF75-D847CE190A0F}" srcId="{DE1EC394-48BF-4A35-BA97-E47AD5D6DDE0}" destId="{25437764-A1EB-4A10-9E15-C566F4BCCE50}" srcOrd="3" destOrd="0" parTransId="{B326CE1C-A4B0-4936-9E97-E015CBF0DFB2}" sibTransId="{FBD39A94-89F9-423B-86BB-3EC42C3B6037}"/>
    <dgm:cxn modelId="{0696C9B9-EDE9-4F1D-BC4A-825310FE27AB}" type="presParOf" srcId="{2F3636B8-B9CC-4109-A4B7-00BF6E6855E9}" destId="{2D46C4BB-9E31-4EF3-BFE4-BA3AA99DA746}" srcOrd="0" destOrd="0" presId="urn:microsoft.com/office/officeart/2008/layout/LinedList"/>
    <dgm:cxn modelId="{B832D6E1-9F6E-48F1-9895-7925274D905D}" type="presParOf" srcId="{2F3636B8-B9CC-4109-A4B7-00BF6E6855E9}" destId="{EF78EFBA-9FD6-4720-93E7-A54D28E67164}" srcOrd="1" destOrd="0" presId="urn:microsoft.com/office/officeart/2008/layout/LinedList"/>
    <dgm:cxn modelId="{3318B2B6-E041-42CE-A872-28EF67A70AAB}" type="presParOf" srcId="{EF78EFBA-9FD6-4720-93E7-A54D28E67164}" destId="{D637CA92-A989-4633-868F-4B1122C373F0}" srcOrd="0" destOrd="0" presId="urn:microsoft.com/office/officeart/2008/layout/LinedList"/>
    <dgm:cxn modelId="{571BBD21-D644-4AD7-97BC-A614982E774C}" type="presParOf" srcId="{EF78EFBA-9FD6-4720-93E7-A54D28E67164}" destId="{81E218B1-E913-4B55-80C7-3453F1A2A678}" srcOrd="1" destOrd="0" presId="urn:microsoft.com/office/officeart/2008/layout/LinedList"/>
    <dgm:cxn modelId="{F1F33CC0-47FD-4421-BB07-0DC433F054F3}" type="presParOf" srcId="{2F3636B8-B9CC-4109-A4B7-00BF6E6855E9}" destId="{6BE240D9-4A8B-45F5-9795-80FE6A1F471C}" srcOrd="2" destOrd="0" presId="urn:microsoft.com/office/officeart/2008/layout/LinedList"/>
    <dgm:cxn modelId="{E1FB74FD-D436-4C09-9EC7-3EA2A3594C81}" type="presParOf" srcId="{2F3636B8-B9CC-4109-A4B7-00BF6E6855E9}" destId="{9C6ACB94-0859-4087-B9C5-2A3E2DD41F60}" srcOrd="3" destOrd="0" presId="urn:microsoft.com/office/officeart/2008/layout/LinedList"/>
    <dgm:cxn modelId="{DDFFE11F-9C8F-4FCB-BB03-834DFF40222C}" type="presParOf" srcId="{9C6ACB94-0859-4087-B9C5-2A3E2DD41F60}" destId="{D3A01DFB-E036-476B-844E-5E2269C84140}" srcOrd="0" destOrd="0" presId="urn:microsoft.com/office/officeart/2008/layout/LinedList"/>
    <dgm:cxn modelId="{2DEF6948-AC0C-4B55-9E5A-D2D0BC3E6382}" type="presParOf" srcId="{9C6ACB94-0859-4087-B9C5-2A3E2DD41F60}" destId="{407AD59F-5132-4913-BD46-42DB46A660DD}" srcOrd="1" destOrd="0" presId="urn:microsoft.com/office/officeart/2008/layout/LinedList"/>
    <dgm:cxn modelId="{304739D7-8BCE-4472-B81E-DF47FD8BC3D1}" type="presParOf" srcId="{2F3636B8-B9CC-4109-A4B7-00BF6E6855E9}" destId="{CDFB236A-9652-4186-A145-231249E8CDC0}" srcOrd="4" destOrd="0" presId="urn:microsoft.com/office/officeart/2008/layout/LinedList"/>
    <dgm:cxn modelId="{E36CFC2E-A168-43AD-9F2A-DEC7F68406CB}" type="presParOf" srcId="{2F3636B8-B9CC-4109-A4B7-00BF6E6855E9}" destId="{2FFA30D3-8034-4DC3-AC8D-B40C992245F6}" srcOrd="5" destOrd="0" presId="urn:microsoft.com/office/officeart/2008/layout/LinedList"/>
    <dgm:cxn modelId="{0DF02EE7-EEC8-4848-B111-9E91E21B6A1D}" type="presParOf" srcId="{2FFA30D3-8034-4DC3-AC8D-B40C992245F6}" destId="{52C8F6B3-B449-4205-95F9-59B1310A9D5B}" srcOrd="0" destOrd="0" presId="urn:microsoft.com/office/officeart/2008/layout/LinedList"/>
    <dgm:cxn modelId="{4593C095-14B0-468C-93D6-60A8E8D2C4A2}" type="presParOf" srcId="{2FFA30D3-8034-4DC3-AC8D-B40C992245F6}" destId="{AC1C6D8A-1F9A-4677-8D1D-9D6576429E9F}" srcOrd="1" destOrd="0" presId="urn:microsoft.com/office/officeart/2008/layout/LinedList"/>
    <dgm:cxn modelId="{4EBAC5C2-E3BB-4F89-81FB-037699DEF754}" type="presParOf" srcId="{2F3636B8-B9CC-4109-A4B7-00BF6E6855E9}" destId="{1D358609-F9EA-4D7E-A03E-9A295028CE27}" srcOrd="6" destOrd="0" presId="urn:microsoft.com/office/officeart/2008/layout/LinedList"/>
    <dgm:cxn modelId="{8CCC25A9-4E81-46A3-BF48-497B40B7C784}" type="presParOf" srcId="{2F3636B8-B9CC-4109-A4B7-00BF6E6855E9}" destId="{0E08475C-093F-4FF1-9466-C687A047491D}" srcOrd="7" destOrd="0" presId="urn:microsoft.com/office/officeart/2008/layout/LinedList"/>
    <dgm:cxn modelId="{B14665F9-B00D-45C9-B314-D794DA9E5B41}" type="presParOf" srcId="{0E08475C-093F-4FF1-9466-C687A047491D}" destId="{5D7FD15F-E750-4FB9-B8FB-7B340AF05A8B}" srcOrd="0" destOrd="0" presId="urn:microsoft.com/office/officeart/2008/layout/LinedList"/>
    <dgm:cxn modelId="{3227C923-7681-47B5-B8AA-9B2EF97CFE0B}" type="presParOf" srcId="{0E08475C-093F-4FF1-9466-C687A047491D}" destId="{A6445779-4CCE-4234-9EAE-5E3DAEE5C3EF}" srcOrd="1" destOrd="0" presId="urn:microsoft.com/office/officeart/2008/layout/LinedList"/>
    <dgm:cxn modelId="{B0F255E0-82F4-41D7-BB85-0C118ED01B7F}" type="presParOf" srcId="{2F3636B8-B9CC-4109-A4B7-00BF6E6855E9}" destId="{8DA2BF11-20C4-41C0-84CF-DACDA0D6BE5A}" srcOrd="8" destOrd="0" presId="urn:microsoft.com/office/officeart/2008/layout/LinedList"/>
    <dgm:cxn modelId="{6964CFB3-A290-4544-97E3-197EF56F5BC8}" type="presParOf" srcId="{2F3636B8-B9CC-4109-A4B7-00BF6E6855E9}" destId="{72AEE086-1FE2-4ABA-B5A0-0BF58F1359E7}" srcOrd="9" destOrd="0" presId="urn:microsoft.com/office/officeart/2008/layout/LinedList"/>
    <dgm:cxn modelId="{95BEB042-BEE8-4755-8573-560A8D4BDF6F}" type="presParOf" srcId="{72AEE086-1FE2-4ABA-B5A0-0BF58F1359E7}" destId="{37B41D71-2DFD-4A80-B2F3-C8C52136BA6F}" srcOrd="0" destOrd="0" presId="urn:microsoft.com/office/officeart/2008/layout/LinedList"/>
    <dgm:cxn modelId="{3DA13798-6FFF-4036-9DB4-5BD17109AB7B}" type="presParOf" srcId="{72AEE086-1FE2-4ABA-B5A0-0BF58F1359E7}" destId="{2A1FBC3C-3FF6-4053-AEEF-70FFC8502CD1}" srcOrd="1" destOrd="0" presId="urn:microsoft.com/office/officeart/2008/layout/LinedList"/>
    <dgm:cxn modelId="{9633F2F5-06E9-43B7-9F6E-95714302764F}" type="presParOf" srcId="{2F3636B8-B9CC-4109-A4B7-00BF6E6855E9}" destId="{9005B8EF-54CC-41A0-8C4B-EF59BE56A94A}" srcOrd="10" destOrd="0" presId="urn:microsoft.com/office/officeart/2008/layout/LinedList"/>
    <dgm:cxn modelId="{97FC35ED-89CB-4E99-9115-81EB0247FCF3}" type="presParOf" srcId="{2F3636B8-B9CC-4109-A4B7-00BF6E6855E9}" destId="{194ED155-D745-44BB-A519-90C47AF31CEA}" srcOrd="11" destOrd="0" presId="urn:microsoft.com/office/officeart/2008/layout/LinedList"/>
    <dgm:cxn modelId="{7FE5D7D2-1B12-4E9D-8DFA-9069C92DFB33}" type="presParOf" srcId="{194ED155-D745-44BB-A519-90C47AF31CEA}" destId="{6AE393EE-47A0-4E85-A7B5-279016F59A40}" srcOrd="0" destOrd="0" presId="urn:microsoft.com/office/officeart/2008/layout/LinedList"/>
    <dgm:cxn modelId="{E9A4125A-8A0D-4959-8928-5549DD8C3C6F}" type="presParOf" srcId="{194ED155-D745-44BB-A519-90C47AF31CEA}" destId="{DF5AA199-4D9F-4811-B5A0-3C0984D5D00F}" srcOrd="1" destOrd="0" presId="urn:microsoft.com/office/officeart/2008/layout/LinedList"/>
    <dgm:cxn modelId="{19521DFB-A1DA-43EB-9477-097692BD7019}" type="presParOf" srcId="{2F3636B8-B9CC-4109-A4B7-00BF6E6855E9}" destId="{1BDC8961-F6DA-4FC3-B5BF-8917A9F0383F}" srcOrd="12" destOrd="0" presId="urn:microsoft.com/office/officeart/2008/layout/LinedList"/>
    <dgm:cxn modelId="{B48C5CE0-9AF3-478F-BDEE-E8444F91F2E6}" type="presParOf" srcId="{2F3636B8-B9CC-4109-A4B7-00BF6E6855E9}" destId="{28B82C17-16DE-429E-AD1B-D268B2EC7DCB}" srcOrd="13" destOrd="0" presId="urn:microsoft.com/office/officeart/2008/layout/LinedList"/>
    <dgm:cxn modelId="{77193398-E829-4460-9BD4-B510023DF387}" type="presParOf" srcId="{28B82C17-16DE-429E-AD1B-D268B2EC7DCB}" destId="{4B00E7A7-E8AD-4D77-813E-69116A5FE26A}" srcOrd="0" destOrd="0" presId="urn:microsoft.com/office/officeart/2008/layout/LinedList"/>
    <dgm:cxn modelId="{AF256C3F-78C6-4E09-A29F-8797BD8627C9}" type="presParOf" srcId="{28B82C17-16DE-429E-AD1B-D268B2EC7DCB}" destId="{1AF55B34-7012-4572-8000-60011B30518A}" srcOrd="1" destOrd="0" presId="urn:microsoft.com/office/officeart/2008/layout/LinedList"/>
    <dgm:cxn modelId="{F65CBF3F-4F68-4883-A667-0E4FE7F5AED0}" type="presParOf" srcId="{2F3636B8-B9CC-4109-A4B7-00BF6E6855E9}" destId="{F3244DAB-B1E1-4498-934E-74EBCFCAB968}" srcOrd="14" destOrd="0" presId="urn:microsoft.com/office/officeart/2008/layout/LinedList"/>
    <dgm:cxn modelId="{60FE3BF5-2EA4-4034-BC00-240E571B95E7}" type="presParOf" srcId="{2F3636B8-B9CC-4109-A4B7-00BF6E6855E9}" destId="{FCAA5143-52F5-4021-95A9-880C8396FD8A}" srcOrd="15" destOrd="0" presId="urn:microsoft.com/office/officeart/2008/layout/LinedList"/>
    <dgm:cxn modelId="{41898A26-2ED4-43FD-9528-E10AF626A9D8}" type="presParOf" srcId="{FCAA5143-52F5-4021-95A9-880C8396FD8A}" destId="{9146F989-A35D-4B46-A03D-7D0444F99AF3}" srcOrd="0" destOrd="0" presId="urn:microsoft.com/office/officeart/2008/layout/LinedList"/>
    <dgm:cxn modelId="{68F48A7F-8C1D-4BEC-86A9-AB5D9A2247D3}" type="presParOf" srcId="{FCAA5143-52F5-4021-95A9-880C8396FD8A}" destId="{6E5EA7DD-9B4B-4567-A6FC-9B79A7E038A0}" srcOrd="1" destOrd="0" presId="urn:microsoft.com/office/officeart/2008/layout/LinedList"/>
    <dgm:cxn modelId="{44285B25-794C-4528-A2F3-CC87AEC78068}" type="presParOf" srcId="{2F3636B8-B9CC-4109-A4B7-00BF6E6855E9}" destId="{12573D62-638D-4DB6-87BB-BC3F276A4855}" srcOrd="16" destOrd="0" presId="urn:microsoft.com/office/officeart/2008/layout/LinedList"/>
    <dgm:cxn modelId="{D6A9DE82-B4D5-4523-AA55-4F50068B2091}" type="presParOf" srcId="{2F3636B8-B9CC-4109-A4B7-00BF6E6855E9}" destId="{ABE4F7A9-5B10-420E-A0C1-D6E1C8B64CD9}" srcOrd="17" destOrd="0" presId="urn:microsoft.com/office/officeart/2008/layout/LinedList"/>
    <dgm:cxn modelId="{1AD5AE2B-5482-4969-B731-68B15E1ABB25}" type="presParOf" srcId="{ABE4F7A9-5B10-420E-A0C1-D6E1C8B64CD9}" destId="{51312190-BFC2-4667-BEC3-466191BF5548}" srcOrd="0" destOrd="0" presId="urn:microsoft.com/office/officeart/2008/layout/LinedList"/>
    <dgm:cxn modelId="{8A0B6338-C737-448F-9AB8-926E1E0A6BC8}" type="presParOf" srcId="{ABE4F7A9-5B10-420E-A0C1-D6E1C8B64CD9}" destId="{1B5E2820-105D-48AD-B67E-91A3F6D595E8}" srcOrd="1" destOrd="0" presId="urn:microsoft.com/office/officeart/2008/layout/LinedList"/>
    <dgm:cxn modelId="{C79CC11E-4454-4976-B4EC-22A321A68F07}" type="presParOf" srcId="{2F3636B8-B9CC-4109-A4B7-00BF6E6855E9}" destId="{ED3FF2D1-0106-4C1B-AA1C-41A701E18FC6}" srcOrd="18" destOrd="0" presId="urn:microsoft.com/office/officeart/2008/layout/LinedList"/>
    <dgm:cxn modelId="{F02AACC9-8C95-495B-BED2-E5CA0CF6A8BF}" type="presParOf" srcId="{2F3636B8-B9CC-4109-A4B7-00BF6E6855E9}" destId="{540C0C85-16EC-4457-B7CE-C060AA6CCE1F}" srcOrd="19" destOrd="0" presId="urn:microsoft.com/office/officeart/2008/layout/LinedList"/>
    <dgm:cxn modelId="{AF44A9F2-D468-407A-86B7-E73AD903E467}" type="presParOf" srcId="{540C0C85-16EC-4457-B7CE-C060AA6CCE1F}" destId="{6C173162-D39F-4D11-BCD0-3B4F2B6F7EDD}" srcOrd="0" destOrd="0" presId="urn:microsoft.com/office/officeart/2008/layout/LinedList"/>
    <dgm:cxn modelId="{8AA4B02B-8E89-4AAC-B704-CED18033D873}" type="presParOf" srcId="{540C0C85-16EC-4457-B7CE-C060AA6CCE1F}" destId="{F0D30417-1549-49F5-9659-44920D5E58C5}" srcOrd="1" destOrd="0" presId="urn:microsoft.com/office/officeart/2008/layout/LinedList"/>
    <dgm:cxn modelId="{3BCFC65C-28AF-4C5C-ADC8-35D681C20BA7}" type="presParOf" srcId="{2F3636B8-B9CC-4109-A4B7-00BF6E6855E9}" destId="{42F7BAC9-5F9A-4497-BC2D-8A15CDFA829A}" srcOrd="20" destOrd="0" presId="urn:microsoft.com/office/officeart/2008/layout/LinedList"/>
    <dgm:cxn modelId="{BCB29907-16BE-4699-90AB-6626506F61A2}" type="presParOf" srcId="{2F3636B8-B9CC-4109-A4B7-00BF6E6855E9}" destId="{231397E3-C823-4167-9F10-41CDDFCB6653}" srcOrd="21" destOrd="0" presId="urn:microsoft.com/office/officeart/2008/layout/LinedList"/>
    <dgm:cxn modelId="{6B876B11-E0CC-481B-AB73-6A4D3574A479}" type="presParOf" srcId="{231397E3-C823-4167-9F10-41CDDFCB6653}" destId="{81BD24C0-E0DA-4E3D-ABAD-99F39B22E2E1}" srcOrd="0" destOrd="0" presId="urn:microsoft.com/office/officeart/2008/layout/LinedList"/>
    <dgm:cxn modelId="{1015B17B-8304-429E-9001-31023BEAFE9F}" type="presParOf" srcId="{231397E3-C823-4167-9F10-41CDDFCB6653}" destId="{9BC1B999-2D9A-4362-8465-D3F2C230E0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6350E1-9868-4C49-96AD-F956997A23E5}"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F9C006A5-9385-467B-BECA-F4764B2E32AA}">
      <dgm:prSet custT="1"/>
      <dgm:spPr/>
      <dgm:t>
        <a:bodyPr/>
        <a:lstStyle/>
        <a:p>
          <a:r>
            <a:rPr lang="en-US" sz="2400"/>
            <a:t>What has changed?</a:t>
          </a:r>
        </a:p>
      </dgm:t>
    </dgm:pt>
    <dgm:pt modelId="{C1AA700E-52AC-4A03-8426-E3FA72A50880}" type="parTrans" cxnId="{02CF9BF6-5EF1-4779-94C1-76B1EEBEEB1B}">
      <dgm:prSet/>
      <dgm:spPr/>
      <dgm:t>
        <a:bodyPr/>
        <a:lstStyle/>
        <a:p>
          <a:endParaRPr lang="en-US"/>
        </a:p>
      </dgm:t>
    </dgm:pt>
    <dgm:pt modelId="{8C1AC408-074A-44C6-952F-7ED40B3707D8}" type="sibTrans" cxnId="{02CF9BF6-5EF1-4779-94C1-76B1EEBEEB1B}">
      <dgm:prSet/>
      <dgm:spPr/>
      <dgm:t>
        <a:bodyPr/>
        <a:lstStyle/>
        <a:p>
          <a:endParaRPr lang="en-US"/>
        </a:p>
      </dgm:t>
    </dgm:pt>
    <dgm:pt modelId="{8FE439AA-41F3-4E52-BEFC-B1DC6C053221}">
      <dgm:prSet custT="1"/>
      <dgm:spPr/>
      <dgm:t>
        <a:bodyPr/>
        <a:lstStyle/>
        <a:p>
          <a:r>
            <a:rPr lang="en-US" sz="2400">
              <a:latin typeface="Calibri Light" panose="020F0302020204030204"/>
            </a:rPr>
            <a:t>Scientific</a:t>
          </a:r>
          <a:r>
            <a:rPr lang="en-US" sz="2400"/>
            <a:t> advances in molecular biology and genetics</a:t>
          </a:r>
        </a:p>
      </dgm:t>
    </dgm:pt>
    <dgm:pt modelId="{42A03FA0-C29B-4E7C-9E34-7C50C3229134}" type="parTrans" cxnId="{BDD877BE-D23E-4B63-B9F3-562052F589A3}">
      <dgm:prSet/>
      <dgm:spPr/>
      <dgm:t>
        <a:bodyPr/>
        <a:lstStyle/>
        <a:p>
          <a:endParaRPr lang="en-US"/>
        </a:p>
      </dgm:t>
    </dgm:pt>
    <dgm:pt modelId="{C929CDF6-FB33-429D-92CB-07AB03320916}" type="sibTrans" cxnId="{BDD877BE-D23E-4B63-B9F3-562052F589A3}">
      <dgm:prSet/>
      <dgm:spPr/>
      <dgm:t>
        <a:bodyPr/>
        <a:lstStyle/>
        <a:p>
          <a:endParaRPr lang="en-US"/>
        </a:p>
      </dgm:t>
    </dgm:pt>
    <dgm:pt modelId="{6C9B1283-69AC-4E12-838F-9EEA62F35FE9}">
      <dgm:prSet/>
      <dgm:spPr/>
      <dgm:t>
        <a:bodyPr/>
        <a:lstStyle/>
        <a:p>
          <a:r>
            <a:rPr lang="en-US" sz="2400"/>
            <a:t>use of contrast-enhanced cardiac magnetic resonance (CMR) for morpho-functional imaging and structural myocardial tissue characterization.</a:t>
          </a:r>
        </a:p>
      </dgm:t>
    </dgm:pt>
    <dgm:pt modelId="{DCFB1311-8CC2-4BB4-A095-5EFF70625BC1}" type="parTrans" cxnId="{C0318593-4F2D-43C2-AD85-DCFFA245DE41}">
      <dgm:prSet/>
      <dgm:spPr/>
      <dgm:t>
        <a:bodyPr/>
        <a:lstStyle/>
        <a:p>
          <a:endParaRPr lang="en-US"/>
        </a:p>
      </dgm:t>
    </dgm:pt>
    <dgm:pt modelId="{23221467-0E17-4652-8A16-0A67F9F932CE}" type="sibTrans" cxnId="{C0318593-4F2D-43C2-AD85-DCFFA245DE41}">
      <dgm:prSet/>
      <dgm:spPr/>
      <dgm:t>
        <a:bodyPr/>
        <a:lstStyle/>
        <a:p>
          <a:endParaRPr lang="en-US"/>
        </a:p>
      </dgm:t>
    </dgm:pt>
    <dgm:pt modelId="{6780FC0B-F76C-44BB-ADAE-E0AF55DA03F6}">
      <dgm:prSet/>
      <dgm:spPr/>
      <dgm:t>
        <a:bodyPr/>
        <a:lstStyle/>
        <a:p>
          <a:r>
            <a:rPr lang="en-US" sz="2400"/>
            <a:t>cardiomyopathies that rely on the combination of the distinctive pathobiological basis (genetics, molecular biology, and pathology) and the phenotypic features (morpho-functional and structural ventricular remodeling)</a:t>
          </a:r>
        </a:p>
      </dgm:t>
    </dgm:pt>
    <dgm:pt modelId="{828A5865-8D25-43A3-A6C4-19FE7B5AD1DF}" type="parTrans" cxnId="{A853F333-5D4D-46A7-994F-35D623361BFA}">
      <dgm:prSet/>
      <dgm:spPr/>
      <dgm:t>
        <a:bodyPr/>
        <a:lstStyle/>
        <a:p>
          <a:endParaRPr lang="en-US"/>
        </a:p>
      </dgm:t>
    </dgm:pt>
    <dgm:pt modelId="{47A2CDFA-2FC3-4A5E-9ACC-66A6F3631CCC}" type="sibTrans" cxnId="{A853F333-5D4D-46A7-994F-35D623361BFA}">
      <dgm:prSet/>
      <dgm:spPr/>
      <dgm:t>
        <a:bodyPr/>
        <a:lstStyle/>
        <a:p>
          <a:endParaRPr lang="en-US"/>
        </a:p>
      </dgm:t>
    </dgm:pt>
    <dgm:pt modelId="{269EFB9C-D0FA-4529-9083-5ABCC4678E1F}" type="pres">
      <dgm:prSet presAssocID="{1B6350E1-9868-4C49-96AD-F956997A23E5}" presName="linear" presStyleCnt="0">
        <dgm:presLayoutVars>
          <dgm:animLvl val="lvl"/>
          <dgm:resizeHandles val="exact"/>
        </dgm:presLayoutVars>
      </dgm:prSet>
      <dgm:spPr/>
    </dgm:pt>
    <dgm:pt modelId="{E2A77680-1172-487B-BF69-7479631F3D15}" type="pres">
      <dgm:prSet presAssocID="{F9C006A5-9385-467B-BECA-F4764B2E32AA}" presName="parentText" presStyleLbl="node1" presStyleIdx="0" presStyleCnt="1">
        <dgm:presLayoutVars>
          <dgm:chMax val="0"/>
          <dgm:bulletEnabled val="1"/>
        </dgm:presLayoutVars>
      </dgm:prSet>
      <dgm:spPr/>
    </dgm:pt>
    <dgm:pt modelId="{DA180ED6-3A39-49F9-89E9-B92DDC698DB5}" type="pres">
      <dgm:prSet presAssocID="{F9C006A5-9385-467B-BECA-F4764B2E32AA}" presName="childText" presStyleLbl="revTx" presStyleIdx="0" presStyleCnt="1">
        <dgm:presLayoutVars>
          <dgm:bulletEnabled val="1"/>
        </dgm:presLayoutVars>
      </dgm:prSet>
      <dgm:spPr/>
    </dgm:pt>
  </dgm:ptLst>
  <dgm:cxnLst>
    <dgm:cxn modelId="{3EF68707-BF96-4F97-B7E9-F35D6F72AD8F}" type="presOf" srcId="{6780FC0B-F76C-44BB-ADAE-E0AF55DA03F6}" destId="{DA180ED6-3A39-49F9-89E9-B92DDC698DB5}" srcOrd="0" destOrd="2" presId="urn:microsoft.com/office/officeart/2005/8/layout/vList2"/>
    <dgm:cxn modelId="{A853F333-5D4D-46A7-994F-35D623361BFA}" srcId="{F9C006A5-9385-467B-BECA-F4764B2E32AA}" destId="{6780FC0B-F76C-44BB-ADAE-E0AF55DA03F6}" srcOrd="2" destOrd="0" parTransId="{828A5865-8D25-43A3-A6C4-19FE7B5AD1DF}" sibTransId="{47A2CDFA-2FC3-4A5E-9ACC-66A6F3631CCC}"/>
    <dgm:cxn modelId="{C0318593-4F2D-43C2-AD85-DCFFA245DE41}" srcId="{F9C006A5-9385-467B-BECA-F4764B2E32AA}" destId="{6C9B1283-69AC-4E12-838F-9EEA62F35FE9}" srcOrd="1" destOrd="0" parTransId="{DCFB1311-8CC2-4BB4-A095-5EFF70625BC1}" sibTransId="{23221467-0E17-4652-8A16-0A67F9F932CE}"/>
    <dgm:cxn modelId="{A53F27BD-9F9F-4ED0-A5BA-F13E464F639D}" type="presOf" srcId="{F9C006A5-9385-467B-BECA-F4764B2E32AA}" destId="{E2A77680-1172-487B-BF69-7479631F3D15}" srcOrd="0" destOrd="0" presId="urn:microsoft.com/office/officeart/2005/8/layout/vList2"/>
    <dgm:cxn modelId="{BDD877BE-D23E-4B63-B9F3-562052F589A3}" srcId="{F9C006A5-9385-467B-BECA-F4764B2E32AA}" destId="{8FE439AA-41F3-4E52-BEFC-B1DC6C053221}" srcOrd="0" destOrd="0" parTransId="{42A03FA0-C29B-4E7C-9E34-7C50C3229134}" sibTransId="{C929CDF6-FB33-429D-92CB-07AB03320916}"/>
    <dgm:cxn modelId="{BC8E51C4-344A-4CA0-84E7-2605E27D0E8C}" type="presOf" srcId="{8FE439AA-41F3-4E52-BEFC-B1DC6C053221}" destId="{DA180ED6-3A39-49F9-89E9-B92DDC698DB5}" srcOrd="0" destOrd="0" presId="urn:microsoft.com/office/officeart/2005/8/layout/vList2"/>
    <dgm:cxn modelId="{4BC307E5-253E-4C15-8771-758992B5D5F5}" type="presOf" srcId="{6C9B1283-69AC-4E12-838F-9EEA62F35FE9}" destId="{DA180ED6-3A39-49F9-89E9-B92DDC698DB5}" srcOrd="0" destOrd="1" presId="urn:microsoft.com/office/officeart/2005/8/layout/vList2"/>
    <dgm:cxn modelId="{91608CE5-58F9-410F-A6E0-1AA0EEF5149E}" type="presOf" srcId="{1B6350E1-9868-4C49-96AD-F956997A23E5}" destId="{269EFB9C-D0FA-4529-9083-5ABCC4678E1F}" srcOrd="0" destOrd="0" presId="urn:microsoft.com/office/officeart/2005/8/layout/vList2"/>
    <dgm:cxn modelId="{02CF9BF6-5EF1-4779-94C1-76B1EEBEEB1B}" srcId="{1B6350E1-9868-4C49-96AD-F956997A23E5}" destId="{F9C006A5-9385-467B-BECA-F4764B2E32AA}" srcOrd="0" destOrd="0" parTransId="{C1AA700E-52AC-4A03-8426-E3FA72A50880}" sibTransId="{8C1AC408-074A-44C6-952F-7ED40B3707D8}"/>
    <dgm:cxn modelId="{4373FA39-4547-4FF5-91DC-2F42F3055AEB}" type="presParOf" srcId="{269EFB9C-D0FA-4529-9083-5ABCC4678E1F}" destId="{E2A77680-1172-487B-BF69-7479631F3D15}" srcOrd="0" destOrd="0" presId="urn:microsoft.com/office/officeart/2005/8/layout/vList2"/>
    <dgm:cxn modelId="{E87E86D7-ED55-4EEE-97F1-1EE1CCB42537}" type="presParOf" srcId="{269EFB9C-D0FA-4529-9083-5ABCC4678E1F}" destId="{DA180ED6-3A39-49F9-89E9-B92DDC698DB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DE1EC-B300-46D3-8354-D60FC2AB41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023C10C-71B8-4BF0-98CB-5F850A1F38F1}">
      <dgm:prSet/>
      <dgm:spPr/>
      <dgm:t>
        <a:bodyPr/>
        <a:lstStyle/>
        <a:p>
          <a:r>
            <a:rPr lang="en-US"/>
            <a:t>Hypertrophic/restrictive cardiomyopathy (H/RC).</a:t>
          </a:r>
        </a:p>
      </dgm:t>
    </dgm:pt>
    <dgm:pt modelId="{C9EA8659-F501-4BBF-8B58-9330CB97D2C1}" type="parTrans" cxnId="{F1ED5319-1636-4B67-8F6B-81E16C9A3FE0}">
      <dgm:prSet/>
      <dgm:spPr/>
      <dgm:t>
        <a:bodyPr/>
        <a:lstStyle/>
        <a:p>
          <a:endParaRPr lang="en-US"/>
        </a:p>
      </dgm:t>
    </dgm:pt>
    <dgm:pt modelId="{19E565E8-496F-4853-A71A-2336A2E9334E}" type="sibTrans" cxnId="{F1ED5319-1636-4B67-8F6B-81E16C9A3FE0}">
      <dgm:prSet/>
      <dgm:spPr/>
      <dgm:t>
        <a:bodyPr/>
        <a:lstStyle/>
        <a:p>
          <a:endParaRPr lang="en-US"/>
        </a:p>
      </dgm:t>
    </dgm:pt>
    <dgm:pt modelId="{C8236C4D-8E7D-418F-89A4-0F98A1796A2A}">
      <dgm:prSet/>
      <dgm:spPr/>
      <dgm:t>
        <a:bodyPr/>
        <a:lstStyle/>
        <a:p>
          <a:r>
            <a:rPr lang="en-US"/>
            <a:t>Dilated/hypokinetic cardiomyopathy (D/HC).</a:t>
          </a:r>
        </a:p>
      </dgm:t>
    </dgm:pt>
    <dgm:pt modelId="{926652B9-7359-431A-9FE5-D488671629A2}" type="parTrans" cxnId="{EF506DB2-CF21-4120-821A-7A904B5F12EC}">
      <dgm:prSet/>
      <dgm:spPr/>
      <dgm:t>
        <a:bodyPr/>
        <a:lstStyle/>
        <a:p>
          <a:endParaRPr lang="en-US"/>
        </a:p>
      </dgm:t>
    </dgm:pt>
    <dgm:pt modelId="{847E846C-830F-4B21-8620-5BE9A53F2B52}" type="sibTrans" cxnId="{EF506DB2-CF21-4120-821A-7A904B5F12EC}">
      <dgm:prSet/>
      <dgm:spPr/>
      <dgm:t>
        <a:bodyPr/>
        <a:lstStyle/>
        <a:p>
          <a:endParaRPr lang="en-US"/>
        </a:p>
      </dgm:t>
    </dgm:pt>
    <dgm:pt modelId="{265007EC-5325-432E-B829-A8749F223DDB}">
      <dgm:prSet/>
      <dgm:spPr/>
      <dgm:t>
        <a:bodyPr/>
        <a:lstStyle/>
        <a:p>
          <a:r>
            <a:rPr lang="en-US"/>
            <a:t>Scarring/arrhythmogenic (S/AC).</a:t>
          </a:r>
        </a:p>
      </dgm:t>
    </dgm:pt>
    <dgm:pt modelId="{D46D6016-D7A2-40AC-B2A0-144355194E6C}" type="parTrans" cxnId="{F4F500C6-C0AD-4C28-8C0F-AF90F1D403A1}">
      <dgm:prSet/>
      <dgm:spPr/>
      <dgm:t>
        <a:bodyPr/>
        <a:lstStyle/>
        <a:p>
          <a:endParaRPr lang="en-US"/>
        </a:p>
      </dgm:t>
    </dgm:pt>
    <dgm:pt modelId="{D6370070-55BB-45EA-84A6-F3C43A279FF7}" type="sibTrans" cxnId="{F4F500C6-C0AD-4C28-8C0F-AF90F1D403A1}">
      <dgm:prSet/>
      <dgm:spPr/>
      <dgm:t>
        <a:bodyPr/>
        <a:lstStyle/>
        <a:p>
          <a:endParaRPr lang="en-US"/>
        </a:p>
      </dgm:t>
    </dgm:pt>
    <dgm:pt modelId="{54B2DA27-B196-4A05-8196-DFD53E24DA78}" type="pres">
      <dgm:prSet presAssocID="{5DFDE1EC-B300-46D3-8354-D60FC2AB415C}" presName="root" presStyleCnt="0">
        <dgm:presLayoutVars>
          <dgm:dir/>
          <dgm:resizeHandles val="exact"/>
        </dgm:presLayoutVars>
      </dgm:prSet>
      <dgm:spPr/>
    </dgm:pt>
    <dgm:pt modelId="{30642A41-B854-471D-93BB-F3F05995C335}" type="pres">
      <dgm:prSet presAssocID="{D023C10C-71B8-4BF0-98CB-5F850A1F38F1}" presName="compNode" presStyleCnt="0"/>
      <dgm:spPr/>
    </dgm:pt>
    <dgm:pt modelId="{DB69F56A-41BB-4681-9BB3-CE206A0F8107}" type="pres">
      <dgm:prSet presAssocID="{D023C10C-71B8-4BF0-98CB-5F850A1F38F1}" presName="bgRect" presStyleLbl="bgShp" presStyleIdx="0" presStyleCnt="3"/>
      <dgm:spPr/>
    </dgm:pt>
    <dgm:pt modelId="{464B798E-64FC-46EF-9001-69F99E3E0DF7}" type="pres">
      <dgm:prSet presAssocID="{D023C10C-71B8-4BF0-98CB-5F850A1F38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C66E482C-D118-48A0-8614-66D5A0FFE292}" type="pres">
      <dgm:prSet presAssocID="{D023C10C-71B8-4BF0-98CB-5F850A1F38F1}" presName="spaceRect" presStyleCnt="0"/>
      <dgm:spPr/>
    </dgm:pt>
    <dgm:pt modelId="{76A1D80C-D4E9-4E1E-8005-C9C5ED7E60FE}" type="pres">
      <dgm:prSet presAssocID="{D023C10C-71B8-4BF0-98CB-5F850A1F38F1}" presName="parTx" presStyleLbl="revTx" presStyleIdx="0" presStyleCnt="3">
        <dgm:presLayoutVars>
          <dgm:chMax val="0"/>
          <dgm:chPref val="0"/>
        </dgm:presLayoutVars>
      </dgm:prSet>
      <dgm:spPr/>
    </dgm:pt>
    <dgm:pt modelId="{0EF5EDB9-9E5A-425E-AAFC-30065A928F11}" type="pres">
      <dgm:prSet presAssocID="{19E565E8-496F-4853-A71A-2336A2E9334E}" presName="sibTrans" presStyleCnt="0"/>
      <dgm:spPr/>
    </dgm:pt>
    <dgm:pt modelId="{EFA2DDC6-0EB4-4A82-AA8E-1753F0BE92C0}" type="pres">
      <dgm:prSet presAssocID="{C8236C4D-8E7D-418F-89A4-0F98A1796A2A}" presName="compNode" presStyleCnt="0"/>
      <dgm:spPr/>
    </dgm:pt>
    <dgm:pt modelId="{139A7EAE-E826-4B54-9A24-591AEBC6D63C}" type="pres">
      <dgm:prSet presAssocID="{C8236C4D-8E7D-418F-89A4-0F98A1796A2A}" presName="bgRect" presStyleLbl="bgShp" presStyleIdx="1" presStyleCnt="3"/>
      <dgm:spPr/>
    </dgm:pt>
    <dgm:pt modelId="{0BC6C194-F3CC-4E32-815D-990C43A04889}" type="pres">
      <dgm:prSet presAssocID="{C8236C4D-8E7D-418F-89A4-0F98A1796A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AAB3475C-B5AC-4105-A220-9B0AC512992E}" type="pres">
      <dgm:prSet presAssocID="{C8236C4D-8E7D-418F-89A4-0F98A1796A2A}" presName="spaceRect" presStyleCnt="0"/>
      <dgm:spPr/>
    </dgm:pt>
    <dgm:pt modelId="{9B124E1D-D17C-4B9D-829C-1688D10EA2E1}" type="pres">
      <dgm:prSet presAssocID="{C8236C4D-8E7D-418F-89A4-0F98A1796A2A}" presName="parTx" presStyleLbl="revTx" presStyleIdx="1" presStyleCnt="3">
        <dgm:presLayoutVars>
          <dgm:chMax val="0"/>
          <dgm:chPref val="0"/>
        </dgm:presLayoutVars>
      </dgm:prSet>
      <dgm:spPr/>
    </dgm:pt>
    <dgm:pt modelId="{483B3A33-16BB-442B-A66E-DD2658EE9026}" type="pres">
      <dgm:prSet presAssocID="{847E846C-830F-4B21-8620-5BE9A53F2B52}" presName="sibTrans" presStyleCnt="0"/>
      <dgm:spPr/>
    </dgm:pt>
    <dgm:pt modelId="{71339BF5-24BF-42C6-8FD1-4C4A4B405220}" type="pres">
      <dgm:prSet presAssocID="{265007EC-5325-432E-B829-A8749F223DDB}" presName="compNode" presStyleCnt="0"/>
      <dgm:spPr/>
    </dgm:pt>
    <dgm:pt modelId="{646873FC-EAFF-4E0D-96E1-2B04DA419988}" type="pres">
      <dgm:prSet presAssocID="{265007EC-5325-432E-B829-A8749F223DDB}" presName="bgRect" presStyleLbl="bgShp" presStyleIdx="2" presStyleCnt="3"/>
      <dgm:spPr/>
    </dgm:pt>
    <dgm:pt modelId="{8142EEBA-893D-4DE7-BB4F-2DE8E8AECB44}" type="pres">
      <dgm:prSet presAssocID="{265007EC-5325-432E-B829-A8749F223D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dropper"/>
        </a:ext>
      </dgm:extLst>
    </dgm:pt>
    <dgm:pt modelId="{38895AE5-5A41-4A29-9C5F-724D67AD8D46}" type="pres">
      <dgm:prSet presAssocID="{265007EC-5325-432E-B829-A8749F223DDB}" presName="spaceRect" presStyleCnt="0"/>
      <dgm:spPr/>
    </dgm:pt>
    <dgm:pt modelId="{293BB124-C91B-4D5B-8C66-E1E18ACB1DC9}" type="pres">
      <dgm:prSet presAssocID="{265007EC-5325-432E-B829-A8749F223DDB}" presName="parTx" presStyleLbl="revTx" presStyleIdx="2" presStyleCnt="3">
        <dgm:presLayoutVars>
          <dgm:chMax val="0"/>
          <dgm:chPref val="0"/>
        </dgm:presLayoutVars>
      </dgm:prSet>
      <dgm:spPr/>
    </dgm:pt>
  </dgm:ptLst>
  <dgm:cxnLst>
    <dgm:cxn modelId="{A5418701-7D4C-47FD-9C99-7F0AB1EF8B53}" type="presOf" srcId="{5DFDE1EC-B300-46D3-8354-D60FC2AB415C}" destId="{54B2DA27-B196-4A05-8196-DFD53E24DA78}" srcOrd="0" destOrd="0" presId="urn:microsoft.com/office/officeart/2018/2/layout/IconVerticalSolidList"/>
    <dgm:cxn modelId="{F1ED5319-1636-4B67-8F6B-81E16C9A3FE0}" srcId="{5DFDE1EC-B300-46D3-8354-D60FC2AB415C}" destId="{D023C10C-71B8-4BF0-98CB-5F850A1F38F1}" srcOrd="0" destOrd="0" parTransId="{C9EA8659-F501-4BBF-8B58-9330CB97D2C1}" sibTransId="{19E565E8-496F-4853-A71A-2336A2E9334E}"/>
    <dgm:cxn modelId="{E7912B41-29B1-4188-B3EC-2D771B66ECCB}" type="presOf" srcId="{C8236C4D-8E7D-418F-89A4-0F98A1796A2A}" destId="{9B124E1D-D17C-4B9D-829C-1688D10EA2E1}" srcOrd="0" destOrd="0" presId="urn:microsoft.com/office/officeart/2018/2/layout/IconVerticalSolidList"/>
    <dgm:cxn modelId="{2C9ABE6C-8CE5-4CA6-BB6B-EFFE7B2D7FCC}" type="presOf" srcId="{265007EC-5325-432E-B829-A8749F223DDB}" destId="{293BB124-C91B-4D5B-8C66-E1E18ACB1DC9}" srcOrd="0" destOrd="0" presId="urn:microsoft.com/office/officeart/2018/2/layout/IconVerticalSolidList"/>
    <dgm:cxn modelId="{EF506DB2-CF21-4120-821A-7A904B5F12EC}" srcId="{5DFDE1EC-B300-46D3-8354-D60FC2AB415C}" destId="{C8236C4D-8E7D-418F-89A4-0F98A1796A2A}" srcOrd="1" destOrd="0" parTransId="{926652B9-7359-431A-9FE5-D488671629A2}" sibTransId="{847E846C-830F-4B21-8620-5BE9A53F2B52}"/>
    <dgm:cxn modelId="{0D2E10B8-DD34-4C3E-BC42-BE2D9AD87A2E}" type="presOf" srcId="{D023C10C-71B8-4BF0-98CB-5F850A1F38F1}" destId="{76A1D80C-D4E9-4E1E-8005-C9C5ED7E60FE}" srcOrd="0" destOrd="0" presId="urn:microsoft.com/office/officeart/2018/2/layout/IconVerticalSolidList"/>
    <dgm:cxn modelId="{F4F500C6-C0AD-4C28-8C0F-AF90F1D403A1}" srcId="{5DFDE1EC-B300-46D3-8354-D60FC2AB415C}" destId="{265007EC-5325-432E-B829-A8749F223DDB}" srcOrd="2" destOrd="0" parTransId="{D46D6016-D7A2-40AC-B2A0-144355194E6C}" sibTransId="{D6370070-55BB-45EA-84A6-F3C43A279FF7}"/>
    <dgm:cxn modelId="{6869975C-4B32-43C5-A2CD-A331CAE8A3D4}" type="presParOf" srcId="{54B2DA27-B196-4A05-8196-DFD53E24DA78}" destId="{30642A41-B854-471D-93BB-F3F05995C335}" srcOrd="0" destOrd="0" presId="urn:microsoft.com/office/officeart/2018/2/layout/IconVerticalSolidList"/>
    <dgm:cxn modelId="{9927D886-3469-413F-82C1-D7636C716C87}" type="presParOf" srcId="{30642A41-B854-471D-93BB-F3F05995C335}" destId="{DB69F56A-41BB-4681-9BB3-CE206A0F8107}" srcOrd="0" destOrd="0" presId="urn:microsoft.com/office/officeart/2018/2/layout/IconVerticalSolidList"/>
    <dgm:cxn modelId="{666F5AD8-31CB-4BFE-A371-091ABD5B2332}" type="presParOf" srcId="{30642A41-B854-471D-93BB-F3F05995C335}" destId="{464B798E-64FC-46EF-9001-69F99E3E0DF7}" srcOrd="1" destOrd="0" presId="urn:microsoft.com/office/officeart/2018/2/layout/IconVerticalSolidList"/>
    <dgm:cxn modelId="{A8C6931F-DB9A-4317-9622-09AAE2E62078}" type="presParOf" srcId="{30642A41-B854-471D-93BB-F3F05995C335}" destId="{C66E482C-D118-48A0-8614-66D5A0FFE292}" srcOrd="2" destOrd="0" presId="urn:microsoft.com/office/officeart/2018/2/layout/IconVerticalSolidList"/>
    <dgm:cxn modelId="{BA67CD22-914E-47B2-9793-285EE893495B}" type="presParOf" srcId="{30642A41-B854-471D-93BB-F3F05995C335}" destId="{76A1D80C-D4E9-4E1E-8005-C9C5ED7E60FE}" srcOrd="3" destOrd="0" presId="urn:microsoft.com/office/officeart/2018/2/layout/IconVerticalSolidList"/>
    <dgm:cxn modelId="{3375B6D3-DAFD-4428-B52E-92C5531A31D4}" type="presParOf" srcId="{54B2DA27-B196-4A05-8196-DFD53E24DA78}" destId="{0EF5EDB9-9E5A-425E-AAFC-30065A928F11}" srcOrd="1" destOrd="0" presId="urn:microsoft.com/office/officeart/2018/2/layout/IconVerticalSolidList"/>
    <dgm:cxn modelId="{42262EEB-3746-4A46-8CD7-E9450A3042C3}" type="presParOf" srcId="{54B2DA27-B196-4A05-8196-DFD53E24DA78}" destId="{EFA2DDC6-0EB4-4A82-AA8E-1753F0BE92C0}" srcOrd="2" destOrd="0" presId="urn:microsoft.com/office/officeart/2018/2/layout/IconVerticalSolidList"/>
    <dgm:cxn modelId="{54B19513-6CBC-48DE-A43E-7BA32306093B}" type="presParOf" srcId="{EFA2DDC6-0EB4-4A82-AA8E-1753F0BE92C0}" destId="{139A7EAE-E826-4B54-9A24-591AEBC6D63C}" srcOrd="0" destOrd="0" presId="urn:microsoft.com/office/officeart/2018/2/layout/IconVerticalSolidList"/>
    <dgm:cxn modelId="{4C2F20CA-60DD-4C2F-907D-5A8552469ACB}" type="presParOf" srcId="{EFA2DDC6-0EB4-4A82-AA8E-1753F0BE92C0}" destId="{0BC6C194-F3CC-4E32-815D-990C43A04889}" srcOrd="1" destOrd="0" presId="urn:microsoft.com/office/officeart/2018/2/layout/IconVerticalSolidList"/>
    <dgm:cxn modelId="{03433E05-CE0B-4B1B-B0C1-8EC3DA10761F}" type="presParOf" srcId="{EFA2DDC6-0EB4-4A82-AA8E-1753F0BE92C0}" destId="{AAB3475C-B5AC-4105-A220-9B0AC512992E}" srcOrd="2" destOrd="0" presId="urn:microsoft.com/office/officeart/2018/2/layout/IconVerticalSolidList"/>
    <dgm:cxn modelId="{23F055F0-8E7F-4C09-B0BB-B219777558AC}" type="presParOf" srcId="{EFA2DDC6-0EB4-4A82-AA8E-1753F0BE92C0}" destId="{9B124E1D-D17C-4B9D-829C-1688D10EA2E1}" srcOrd="3" destOrd="0" presId="urn:microsoft.com/office/officeart/2018/2/layout/IconVerticalSolidList"/>
    <dgm:cxn modelId="{C27D2C28-5580-450B-BD1D-0FED9457D935}" type="presParOf" srcId="{54B2DA27-B196-4A05-8196-DFD53E24DA78}" destId="{483B3A33-16BB-442B-A66E-DD2658EE9026}" srcOrd="3" destOrd="0" presId="urn:microsoft.com/office/officeart/2018/2/layout/IconVerticalSolidList"/>
    <dgm:cxn modelId="{E9C045D5-B8B6-4094-8031-124861881845}" type="presParOf" srcId="{54B2DA27-B196-4A05-8196-DFD53E24DA78}" destId="{71339BF5-24BF-42C6-8FD1-4C4A4B405220}" srcOrd="4" destOrd="0" presId="urn:microsoft.com/office/officeart/2018/2/layout/IconVerticalSolidList"/>
    <dgm:cxn modelId="{03402B63-E2DC-4AE1-80E2-B6345F9E87A6}" type="presParOf" srcId="{71339BF5-24BF-42C6-8FD1-4C4A4B405220}" destId="{646873FC-EAFF-4E0D-96E1-2B04DA419988}" srcOrd="0" destOrd="0" presId="urn:microsoft.com/office/officeart/2018/2/layout/IconVerticalSolidList"/>
    <dgm:cxn modelId="{763C584A-1D48-420F-90B2-5FE967F667AA}" type="presParOf" srcId="{71339BF5-24BF-42C6-8FD1-4C4A4B405220}" destId="{8142EEBA-893D-4DE7-BB4F-2DE8E8AECB44}" srcOrd="1" destOrd="0" presId="urn:microsoft.com/office/officeart/2018/2/layout/IconVerticalSolidList"/>
    <dgm:cxn modelId="{DD07DD61-6E15-45BF-9DFD-4FA63CB56735}" type="presParOf" srcId="{71339BF5-24BF-42C6-8FD1-4C4A4B405220}" destId="{38895AE5-5A41-4A29-9C5F-724D67AD8D46}" srcOrd="2" destOrd="0" presId="urn:microsoft.com/office/officeart/2018/2/layout/IconVerticalSolidList"/>
    <dgm:cxn modelId="{F7D10D64-CBB9-4255-86E2-6C7C8BE3DBE7}" type="presParOf" srcId="{71339BF5-24BF-42C6-8FD1-4C4A4B405220}" destId="{293BB124-C91B-4D5B-8C66-E1E18ACB1D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51CB7B-2A34-4432-BF68-F92FE6F9506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043BC50-C3B3-463F-A05F-D015E8F40F91}">
      <dgm:prSet/>
      <dgm:spPr/>
      <dgm:t>
        <a:bodyPr/>
        <a:lstStyle/>
        <a:p>
          <a:pPr>
            <a:lnSpc>
              <a:spcPct val="100000"/>
            </a:lnSpc>
          </a:pPr>
          <a:r>
            <a:rPr lang="en-US" dirty="0"/>
            <a:t>Include genetic heart muscle disorders from genetically defective </a:t>
          </a:r>
          <a:r>
            <a:rPr lang="en-US" dirty="0" err="1"/>
            <a:t>sarcomeric</a:t>
          </a:r>
          <a:r>
            <a:rPr lang="en-US" dirty="0"/>
            <a:t> and non-</a:t>
          </a:r>
          <a:r>
            <a:rPr lang="en-US" dirty="0" err="1"/>
            <a:t>sarcomeric</a:t>
          </a:r>
          <a:r>
            <a:rPr lang="en-US" dirty="0"/>
            <a:t> proteins (storage and infiltrative diseases) </a:t>
          </a:r>
        </a:p>
      </dgm:t>
    </dgm:pt>
    <dgm:pt modelId="{A406354C-75F0-4D95-8C04-12484A20BA4F}" type="parTrans" cxnId="{9066F912-0594-4C47-8D17-07C090E6C720}">
      <dgm:prSet/>
      <dgm:spPr/>
      <dgm:t>
        <a:bodyPr/>
        <a:lstStyle/>
        <a:p>
          <a:endParaRPr lang="en-US"/>
        </a:p>
      </dgm:t>
    </dgm:pt>
    <dgm:pt modelId="{AF9B2381-CE4B-4785-8312-DE626DCBA179}" type="sibTrans" cxnId="{9066F912-0594-4C47-8D17-07C090E6C720}">
      <dgm:prSet/>
      <dgm:spPr/>
      <dgm:t>
        <a:bodyPr/>
        <a:lstStyle/>
        <a:p>
          <a:endParaRPr lang="en-US"/>
        </a:p>
      </dgm:t>
    </dgm:pt>
    <dgm:pt modelId="{5F549A8D-24DE-4155-BAF2-438DE9FDD27A}">
      <dgm:prSet/>
      <dgm:spPr/>
      <dgm:t>
        <a:bodyPr/>
        <a:lstStyle/>
        <a:p>
          <a:pPr>
            <a:lnSpc>
              <a:spcPct val="100000"/>
            </a:lnSpc>
          </a:pPr>
          <a:r>
            <a:rPr lang="en-US" dirty="0"/>
            <a:t>And </a:t>
          </a:r>
        </a:p>
      </dgm:t>
    </dgm:pt>
    <dgm:pt modelId="{CF9D9F0F-C625-4B91-ADF1-775E70D1C830}" type="parTrans" cxnId="{682502EA-667D-4F84-975A-A17DE6877B43}">
      <dgm:prSet/>
      <dgm:spPr/>
      <dgm:t>
        <a:bodyPr/>
        <a:lstStyle/>
        <a:p>
          <a:endParaRPr lang="en-US"/>
        </a:p>
      </dgm:t>
    </dgm:pt>
    <dgm:pt modelId="{95F4F64C-2520-4B41-8609-0CCE5C6184BC}" type="sibTrans" cxnId="{682502EA-667D-4F84-975A-A17DE6877B43}">
      <dgm:prSet/>
      <dgm:spPr/>
      <dgm:t>
        <a:bodyPr/>
        <a:lstStyle/>
        <a:p>
          <a:endParaRPr lang="en-US"/>
        </a:p>
      </dgm:t>
    </dgm:pt>
    <dgm:pt modelId="{3877A02C-2D11-46F3-A13A-6AC35F57389A}">
      <dgm:prSet custT="1"/>
      <dgm:spPr/>
      <dgm:t>
        <a:bodyPr/>
        <a:lstStyle/>
        <a:p>
          <a:pPr>
            <a:lnSpc>
              <a:spcPct val="100000"/>
            </a:lnSpc>
          </a:pPr>
          <a:r>
            <a:rPr lang="en-US" sz="1800" dirty="0"/>
            <a:t>Non-genetic phenocopies, manifesting with the phenotypic pattern of LV diastolic dysfunction, with no or variable degree of ventricular hypertrophy</a:t>
          </a:r>
          <a:r>
            <a:rPr lang="en-US" sz="1600" dirty="0"/>
            <a:t>.</a:t>
          </a:r>
        </a:p>
      </dgm:t>
    </dgm:pt>
    <dgm:pt modelId="{7699433B-4542-4A11-9312-43511B0B97EE}" type="parTrans" cxnId="{0CE3AA88-9F81-4A6D-B27E-BECD82883375}">
      <dgm:prSet/>
      <dgm:spPr/>
      <dgm:t>
        <a:bodyPr/>
        <a:lstStyle/>
        <a:p>
          <a:endParaRPr lang="en-US"/>
        </a:p>
      </dgm:t>
    </dgm:pt>
    <dgm:pt modelId="{1B816575-C025-4D2E-8E40-616116845733}" type="sibTrans" cxnId="{0CE3AA88-9F81-4A6D-B27E-BECD82883375}">
      <dgm:prSet/>
      <dgm:spPr/>
      <dgm:t>
        <a:bodyPr/>
        <a:lstStyle/>
        <a:p>
          <a:endParaRPr lang="en-US"/>
        </a:p>
      </dgm:t>
    </dgm:pt>
    <dgm:pt modelId="{81D5913F-97F0-4AEB-8750-0B0DE24FC1F6}" type="pres">
      <dgm:prSet presAssocID="{5251CB7B-2A34-4432-BF68-F92FE6F95068}" presName="root" presStyleCnt="0">
        <dgm:presLayoutVars>
          <dgm:dir/>
          <dgm:resizeHandles val="exact"/>
        </dgm:presLayoutVars>
      </dgm:prSet>
      <dgm:spPr/>
    </dgm:pt>
    <dgm:pt modelId="{64503140-42C7-4AFA-B280-3094DD21D15B}" type="pres">
      <dgm:prSet presAssocID="{9043BC50-C3B3-463F-A05F-D015E8F40F91}" presName="compNode" presStyleCnt="0"/>
      <dgm:spPr/>
    </dgm:pt>
    <dgm:pt modelId="{C2C356A0-7501-4F8B-9624-1D800C04AD4A}" type="pres">
      <dgm:prSet presAssocID="{9043BC50-C3B3-463F-A05F-D015E8F40F91}" presName="bgRect" presStyleLbl="bgShp" presStyleIdx="0" presStyleCnt="2"/>
      <dgm:spPr/>
    </dgm:pt>
    <dgm:pt modelId="{4FC7BF31-AEA9-4510-9A6B-7BD38990FB8C}" type="pres">
      <dgm:prSet presAssocID="{9043BC50-C3B3-463F-A05F-D015E8F40F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NA"/>
        </a:ext>
      </dgm:extLst>
    </dgm:pt>
    <dgm:pt modelId="{903FE760-B0C8-4E64-ACD7-A0DA8DE0594C}" type="pres">
      <dgm:prSet presAssocID="{9043BC50-C3B3-463F-A05F-D015E8F40F91}" presName="spaceRect" presStyleCnt="0"/>
      <dgm:spPr/>
    </dgm:pt>
    <dgm:pt modelId="{6691BE8C-5022-4263-A76F-694189B7944E}" type="pres">
      <dgm:prSet presAssocID="{9043BC50-C3B3-463F-A05F-D015E8F40F91}" presName="parTx" presStyleLbl="revTx" presStyleIdx="0" presStyleCnt="3">
        <dgm:presLayoutVars>
          <dgm:chMax val="0"/>
          <dgm:chPref val="0"/>
        </dgm:presLayoutVars>
      </dgm:prSet>
      <dgm:spPr/>
    </dgm:pt>
    <dgm:pt modelId="{B7CDD1B7-561D-4723-B3CE-E2052CCB3615}" type="pres">
      <dgm:prSet presAssocID="{AF9B2381-CE4B-4785-8312-DE626DCBA179}" presName="sibTrans" presStyleCnt="0"/>
      <dgm:spPr/>
    </dgm:pt>
    <dgm:pt modelId="{65637641-6284-48A4-9E09-A4CFBC90B955}" type="pres">
      <dgm:prSet presAssocID="{5F549A8D-24DE-4155-BAF2-438DE9FDD27A}" presName="compNode" presStyleCnt="0"/>
      <dgm:spPr/>
    </dgm:pt>
    <dgm:pt modelId="{4D06017B-2B14-41E0-9080-AD76F151C50F}" type="pres">
      <dgm:prSet presAssocID="{5F549A8D-24DE-4155-BAF2-438DE9FDD27A}" presName="bgRect" presStyleLbl="bgShp" presStyleIdx="1" presStyleCnt="2"/>
      <dgm:spPr/>
    </dgm:pt>
    <dgm:pt modelId="{57ACC1D9-A8FE-41ED-8DAC-CEB9AB3E0C17}" type="pres">
      <dgm:prSet presAssocID="{5F549A8D-24DE-4155-BAF2-438DE9FDD2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dd"/>
        </a:ext>
      </dgm:extLst>
    </dgm:pt>
    <dgm:pt modelId="{1AA91E22-6725-413B-8494-F2D56D198EF6}" type="pres">
      <dgm:prSet presAssocID="{5F549A8D-24DE-4155-BAF2-438DE9FDD27A}" presName="spaceRect" presStyleCnt="0"/>
      <dgm:spPr/>
    </dgm:pt>
    <dgm:pt modelId="{9B8A839C-688D-4236-AAFA-261EC6EE9CD5}" type="pres">
      <dgm:prSet presAssocID="{5F549A8D-24DE-4155-BAF2-438DE9FDD27A}" presName="parTx" presStyleLbl="revTx" presStyleIdx="1" presStyleCnt="3" custScaleX="109142">
        <dgm:presLayoutVars>
          <dgm:chMax val="0"/>
          <dgm:chPref val="0"/>
        </dgm:presLayoutVars>
      </dgm:prSet>
      <dgm:spPr/>
    </dgm:pt>
    <dgm:pt modelId="{C22CC8D4-0E98-4721-B5D4-6313A58907C5}" type="pres">
      <dgm:prSet presAssocID="{5F549A8D-24DE-4155-BAF2-438DE9FDD27A}" presName="desTx" presStyleLbl="revTx" presStyleIdx="2" presStyleCnt="3" custScaleX="200640" custLinFactNeighborX="-44626" custLinFactNeighborY="916">
        <dgm:presLayoutVars/>
      </dgm:prSet>
      <dgm:spPr/>
    </dgm:pt>
  </dgm:ptLst>
  <dgm:cxnLst>
    <dgm:cxn modelId="{79201206-ED6F-45F0-8D25-8A4D12802A95}" type="presOf" srcId="{3877A02C-2D11-46F3-A13A-6AC35F57389A}" destId="{C22CC8D4-0E98-4721-B5D4-6313A58907C5}" srcOrd="0" destOrd="0" presId="urn:microsoft.com/office/officeart/2018/2/layout/IconVerticalSolidList"/>
    <dgm:cxn modelId="{9066F912-0594-4C47-8D17-07C090E6C720}" srcId="{5251CB7B-2A34-4432-BF68-F92FE6F95068}" destId="{9043BC50-C3B3-463F-A05F-D015E8F40F91}" srcOrd="0" destOrd="0" parTransId="{A406354C-75F0-4D95-8C04-12484A20BA4F}" sibTransId="{AF9B2381-CE4B-4785-8312-DE626DCBA179}"/>
    <dgm:cxn modelId="{111A0729-9FA3-4253-8D75-417356BCCC56}" type="presOf" srcId="{5251CB7B-2A34-4432-BF68-F92FE6F95068}" destId="{81D5913F-97F0-4AEB-8750-0B0DE24FC1F6}" srcOrd="0" destOrd="0" presId="urn:microsoft.com/office/officeart/2018/2/layout/IconVerticalSolidList"/>
    <dgm:cxn modelId="{0CE3AA88-9F81-4A6D-B27E-BECD82883375}" srcId="{5F549A8D-24DE-4155-BAF2-438DE9FDD27A}" destId="{3877A02C-2D11-46F3-A13A-6AC35F57389A}" srcOrd="0" destOrd="0" parTransId="{7699433B-4542-4A11-9312-43511B0B97EE}" sibTransId="{1B816575-C025-4D2E-8E40-616116845733}"/>
    <dgm:cxn modelId="{F529B8A4-6A4F-4AA8-AC8F-CA94A45AF35C}" type="presOf" srcId="{9043BC50-C3B3-463F-A05F-D015E8F40F91}" destId="{6691BE8C-5022-4263-A76F-694189B7944E}" srcOrd="0" destOrd="0" presId="urn:microsoft.com/office/officeart/2018/2/layout/IconVerticalSolidList"/>
    <dgm:cxn modelId="{352B1CA6-9AE8-45F2-A7C6-D5E42C057803}" type="presOf" srcId="{5F549A8D-24DE-4155-BAF2-438DE9FDD27A}" destId="{9B8A839C-688D-4236-AAFA-261EC6EE9CD5}" srcOrd="0" destOrd="0" presId="urn:microsoft.com/office/officeart/2018/2/layout/IconVerticalSolidList"/>
    <dgm:cxn modelId="{682502EA-667D-4F84-975A-A17DE6877B43}" srcId="{5251CB7B-2A34-4432-BF68-F92FE6F95068}" destId="{5F549A8D-24DE-4155-BAF2-438DE9FDD27A}" srcOrd="1" destOrd="0" parTransId="{CF9D9F0F-C625-4B91-ADF1-775E70D1C830}" sibTransId="{95F4F64C-2520-4B41-8609-0CCE5C6184BC}"/>
    <dgm:cxn modelId="{E4AF9348-B0A1-4277-ACD1-426B5DDF5772}" type="presParOf" srcId="{81D5913F-97F0-4AEB-8750-0B0DE24FC1F6}" destId="{64503140-42C7-4AFA-B280-3094DD21D15B}" srcOrd="0" destOrd="0" presId="urn:microsoft.com/office/officeart/2018/2/layout/IconVerticalSolidList"/>
    <dgm:cxn modelId="{6AB2BA49-C25F-4566-A584-FAD0C5BC132E}" type="presParOf" srcId="{64503140-42C7-4AFA-B280-3094DD21D15B}" destId="{C2C356A0-7501-4F8B-9624-1D800C04AD4A}" srcOrd="0" destOrd="0" presId="urn:microsoft.com/office/officeart/2018/2/layout/IconVerticalSolidList"/>
    <dgm:cxn modelId="{C4D1346A-E662-428D-8567-741E1BDE29CA}" type="presParOf" srcId="{64503140-42C7-4AFA-B280-3094DD21D15B}" destId="{4FC7BF31-AEA9-4510-9A6B-7BD38990FB8C}" srcOrd="1" destOrd="0" presId="urn:microsoft.com/office/officeart/2018/2/layout/IconVerticalSolidList"/>
    <dgm:cxn modelId="{C9F74C06-52CA-4189-8726-755DDE1E624A}" type="presParOf" srcId="{64503140-42C7-4AFA-B280-3094DD21D15B}" destId="{903FE760-B0C8-4E64-ACD7-A0DA8DE0594C}" srcOrd="2" destOrd="0" presId="urn:microsoft.com/office/officeart/2018/2/layout/IconVerticalSolidList"/>
    <dgm:cxn modelId="{8EEBCFBB-57F2-4584-AAA5-02A0B7395CBC}" type="presParOf" srcId="{64503140-42C7-4AFA-B280-3094DD21D15B}" destId="{6691BE8C-5022-4263-A76F-694189B7944E}" srcOrd="3" destOrd="0" presId="urn:microsoft.com/office/officeart/2018/2/layout/IconVerticalSolidList"/>
    <dgm:cxn modelId="{A835A99E-1522-4A5A-AF07-162EBBB62D75}" type="presParOf" srcId="{81D5913F-97F0-4AEB-8750-0B0DE24FC1F6}" destId="{B7CDD1B7-561D-4723-B3CE-E2052CCB3615}" srcOrd="1" destOrd="0" presId="urn:microsoft.com/office/officeart/2018/2/layout/IconVerticalSolidList"/>
    <dgm:cxn modelId="{0CF78AA9-333F-4B74-95C6-2ADDD78800BF}" type="presParOf" srcId="{81D5913F-97F0-4AEB-8750-0B0DE24FC1F6}" destId="{65637641-6284-48A4-9E09-A4CFBC90B955}" srcOrd="2" destOrd="0" presId="urn:microsoft.com/office/officeart/2018/2/layout/IconVerticalSolidList"/>
    <dgm:cxn modelId="{5312143D-4568-43AB-ABA8-86CEEC0C3A47}" type="presParOf" srcId="{65637641-6284-48A4-9E09-A4CFBC90B955}" destId="{4D06017B-2B14-41E0-9080-AD76F151C50F}" srcOrd="0" destOrd="0" presId="urn:microsoft.com/office/officeart/2018/2/layout/IconVerticalSolidList"/>
    <dgm:cxn modelId="{595E6852-7DFF-4BD3-A15F-B057A778F115}" type="presParOf" srcId="{65637641-6284-48A4-9E09-A4CFBC90B955}" destId="{57ACC1D9-A8FE-41ED-8DAC-CEB9AB3E0C17}" srcOrd="1" destOrd="0" presId="urn:microsoft.com/office/officeart/2018/2/layout/IconVerticalSolidList"/>
    <dgm:cxn modelId="{ABCE14FF-D780-45F2-96E3-D0FAE92635D3}" type="presParOf" srcId="{65637641-6284-48A4-9E09-A4CFBC90B955}" destId="{1AA91E22-6725-413B-8494-F2D56D198EF6}" srcOrd="2" destOrd="0" presId="urn:microsoft.com/office/officeart/2018/2/layout/IconVerticalSolidList"/>
    <dgm:cxn modelId="{0A766BDC-8C65-464A-8B1A-D005580C7F42}" type="presParOf" srcId="{65637641-6284-48A4-9E09-A4CFBC90B955}" destId="{9B8A839C-688D-4236-AAFA-261EC6EE9CD5}" srcOrd="3" destOrd="0" presId="urn:microsoft.com/office/officeart/2018/2/layout/IconVerticalSolidList"/>
    <dgm:cxn modelId="{B245791D-5E82-40EE-B295-1DA07E84510E}" type="presParOf" srcId="{65637641-6284-48A4-9E09-A4CFBC90B955}" destId="{C22CC8D4-0E98-4721-B5D4-6313A58907C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A2B811-F12F-4E03-BD5E-D3D782FDE3E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F1F8413-6138-417A-98D6-179538E12B58}">
      <dgm:prSet/>
      <dgm:spPr/>
      <dgm:t>
        <a:bodyPr/>
        <a:lstStyle/>
        <a:p>
          <a:r>
            <a:rPr lang="en-US"/>
            <a:t>Include genetic heart muscle disorders from a variety of defective genes encoding for proteins of cytoskeleton, sarcomere, nuclear envelope and intercalated discs.</a:t>
          </a:r>
        </a:p>
      </dgm:t>
    </dgm:pt>
    <dgm:pt modelId="{574D8C4C-F8EA-4D99-8E84-57A690DE6992}" type="parTrans" cxnId="{7B3A92F7-14B5-475E-AE1A-91FED0D32D8C}">
      <dgm:prSet/>
      <dgm:spPr/>
      <dgm:t>
        <a:bodyPr/>
        <a:lstStyle/>
        <a:p>
          <a:endParaRPr lang="en-US"/>
        </a:p>
      </dgm:t>
    </dgm:pt>
    <dgm:pt modelId="{E4CDB414-BF67-4C5E-B119-28ABF5CFF75F}" type="sibTrans" cxnId="{7B3A92F7-14B5-475E-AE1A-91FED0D32D8C}">
      <dgm:prSet/>
      <dgm:spPr/>
      <dgm:t>
        <a:bodyPr/>
        <a:lstStyle/>
        <a:p>
          <a:endParaRPr lang="en-US"/>
        </a:p>
      </dgm:t>
    </dgm:pt>
    <dgm:pt modelId="{E37D987C-1E9C-4BB3-8E27-ABF272D8E4D7}">
      <dgm:prSet/>
      <dgm:spPr/>
      <dgm:t>
        <a:bodyPr/>
        <a:lstStyle/>
        <a:p>
          <a:r>
            <a:rPr lang="en-US"/>
            <a:t>And </a:t>
          </a:r>
        </a:p>
      </dgm:t>
    </dgm:pt>
    <dgm:pt modelId="{6C85D63E-5642-44D1-B0F5-C1B0BEDC147A}" type="parTrans" cxnId="{18D263C9-2540-451F-B679-5B18F1500346}">
      <dgm:prSet/>
      <dgm:spPr/>
      <dgm:t>
        <a:bodyPr/>
        <a:lstStyle/>
        <a:p>
          <a:endParaRPr lang="en-US"/>
        </a:p>
      </dgm:t>
    </dgm:pt>
    <dgm:pt modelId="{12608B99-C8FF-4189-AF40-15BDD726CEB3}" type="sibTrans" cxnId="{18D263C9-2540-451F-B679-5B18F1500346}">
      <dgm:prSet/>
      <dgm:spPr/>
      <dgm:t>
        <a:bodyPr/>
        <a:lstStyle/>
        <a:p>
          <a:endParaRPr lang="en-US"/>
        </a:p>
      </dgm:t>
    </dgm:pt>
    <dgm:pt modelId="{C216D241-5AF6-4FC3-AF67-0D7C2C889E3E}">
      <dgm:prSet/>
      <dgm:spPr/>
      <dgm:t>
        <a:bodyPr/>
        <a:lstStyle/>
        <a:p>
          <a:r>
            <a:rPr lang="en-US"/>
            <a:t>Non-genetic phenocopies, manifesting with the phenotypic pattern of LV dilatation and/or systolic dysfunction </a:t>
          </a:r>
        </a:p>
      </dgm:t>
    </dgm:pt>
    <dgm:pt modelId="{68FEF8CE-3A5E-496C-83ED-8150FB2D55D1}" type="parTrans" cxnId="{057D3526-1C14-431D-9566-89066ED8EBEC}">
      <dgm:prSet/>
      <dgm:spPr/>
      <dgm:t>
        <a:bodyPr/>
        <a:lstStyle/>
        <a:p>
          <a:endParaRPr lang="en-US"/>
        </a:p>
      </dgm:t>
    </dgm:pt>
    <dgm:pt modelId="{7EC58812-DE10-43BB-B2F0-73E883B3E4E2}" type="sibTrans" cxnId="{057D3526-1C14-431D-9566-89066ED8EBEC}">
      <dgm:prSet/>
      <dgm:spPr/>
      <dgm:t>
        <a:bodyPr/>
        <a:lstStyle/>
        <a:p>
          <a:endParaRPr lang="en-US"/>
        </a:p>
      </dgm:t>
    </dgm:pt>
    <dgm:pt modelId="{C23B2E65-D127-4543-82BA-78EA3FD7B537}" type="pres">
      <dgm:prSet presAssocID="{D9A2B811-F12F-4E03-BD5E-D3D782FDE3EC}" presName="root" presStyleCnt="0">
        <dgm:presLayoutVars>
          <dgm:dir/>
          <dgm:resizeHandles val="exact"/>
        </dgm:presLayoutVars>
      </dgm:prSet>
      <dgm:spPr/>
    </dgm:pt>
    <dgm:pt modelId="{4D306B9B-08FC-4D6A-B9F0-FF3A5463436D}" type="pres">
      <dgm:prSet presAssocID="{DF1F8413-6138-417A-98D6-179538E12B58}" presName="compNode" presStyleCnt="0"/>
      <dgm:spPr/>
    </dgm:pt>
    <dgm:pt modelId="{F1E649B1-3ACA-4E48-834E-F7893ED0E855}" type="pres">
      <dgm:prSet presAssocID="{DF1F8413-6138-417A-98D6-179538E12B58}" presName="bgRect" presStyleLbl="bgShp" presStyleIdx="0" presStyleCnt="3"/>
      <dgm:spPr/>
    </dgm:pt>
    <dgm:pt modelId="{69538684-26D4-482F-B8E6-A4C70B39F39E}" type="pres">
      <dgm:prSet presAssocID="{DF1F8413-6138-417A-98D6-179538E12B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D3BECC52-2792-4A2F-9C9D-CBA0DE879955}" type="pres">
      <dgm:prSet presAssocID="{DF1F8413-6138-417A-98D6-179538E12B58}" presName="spaceRect" presStyleCnt="0"/>
      <dgm:spPr/>
    </dgm:pt>
    <dgm:pt modelId="{80018B13-3459-4FE2-A70B-1D108AD2F707}" type="pres">
      <dgm:prSet presAssocID="{DF1F8413-6138-417A-98D6-179538E12B58}" presName="parTx" presStyleLbl="revTx" presStyleIdx="0" presStyleCnt="3">
        <dgm:presLayoutVars>
          <dgm:chMax val="0"/>
          <dgm:chPref val="0"/>
        </dgm:presLayoutVars>
      </dgm:prSet>
      <dgm:spPr/>
    </dgm:pt>
    <dgm:pt modelId="{F0B23C67-47A2-436A-B5B7-BCF2712205B6}" type="pres">
      <dgm:prSet presAssocID="{E4CDB414-BF67-4C5E-B119-28ABF5CFF75F}" presName="sibTrans" presStyleCnt="0"/>
      <dgm:spPr/>
    </dgm:pt>
    <dgm:pt modelId="{9243121A-F021-4720-8F08-60FAF122B986}" type="pres">
      <dgm:prSet presAssocID="{E37D987C-1E9C-4BB3-8E27-ABF272D8E4D7}" presName="compNode" presStyleCnt="0"/>
      <dgm:spPr/>
    </dgm:pt>
    <dgm:pt modelId="{D683FA8E-EB32-4730-B39C-6DBEF69CF3FE}" type="pres">
      <dgm:prSet presAssocID="{E37D987C-1E9C-4BB3-8E27-ABF272D8E4D7}" presName="bgRect" presStyleLbl="bgShp" presStyleIdx="1" presStyleCnt="3"/>
      <dgm:spPr/>
    </dgm:pt>
    <dgm:pt modelId="{8442715B-B7AC-4AF8-997D-304FE9191348}" type="pres">
      <dgm:prSet presAssocID="{E37D987C-1E9C-4BB3-8E27-ABF272D8E4D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
        </a:ext>
      </dgm:extLst>
    </dgm:pt>
    <dgm:pt modelId="{8BD0D758-6CDA-4D3B-9ED8-EF629354E7B7}" type="pres">
      <dgm:prSet presAssocID="{E37D987C-1E9C-4BB3-8E27-ABF272D8E4D7}" presName="spaceRect" presStyleCnt="0"/>
      <dgm:spPr/>
    </dgm:pt>
    <dgm:pt modelId="{92EE3D60-81FD-4E39-B5AA-4DD03B1F25E8}" type="pres">
      <dgm:prSet presAssocID="{E37D987C-1E9C-4BB3-8E27-ABF272D8E4D7}" presName="parTx" presStyleLbl="revTx" presStyleIdx="1" presStyleCnt="3">
        <dgm:presLayoutVars>
          <dgm:chMax val="0"/>
          <dgm:chPref val="0"/>
        </dgm:presLayoutVars>
      </dgm:prSet>
      <dgm:spPr/>
    </dgm:pt>
    <dgm:pt modelId="{253A4CF2-9C8A-4A55-B8FD-60D8526DFF23}" type="pres">
      <dgm:prSet presAssocID="{12608B99-C8FF-4189-AF40-15BDD726CEB3}" presName="sibTrans" presStyleCnt="0"/>
      <dgm:spPr/>
    </dgm:pt>
    <dgm:pt modelId="{823E70A5-45A1-4A5A-AEDC-C25D58111E80}" type="pres">
      <dgm:prSet presAssocID="{C216D241-5AF6-4FC3-AF67-0D7C2C889E3E}" presName="compNode" presStyleCnt="0"/>
      <dgm:spPr/>
    </dgm:pt>
    <dgm:pt modelId="{701A69A9-D01F-496F-BA9F-44E0E16E45B4}" type="pres">
      <dgm:prSet presAssocID="{C216D241-5AF6-4FC3-AF67-0D7C2C889E3E}" presName="bgRect" presStyleLbl="bgShp" presStyleIdx="2" presStyleCnt="3"/>
      <dgm:spPr/>
    </dgm:pt>
    <dgm:pt modelId="{2F0ED2E2-4844-419A-9459-7BBDF7E0A929}" type="pres">
      <dgm:prSet presAssocID="{C216D241-5AF6-4FC3-AF67-0D7C2C889E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7F089244-4DB0-448A-A90C-3CCA1D35004D}" type="pres">
      <dgm:prSet presAssocID="{C216D241-5AF6-4FC3-AF67-0D7C2C889E3E}" presName="spaceRect" presStyleCnt="0"/>
      <dgm:spPr/>
    </dgm:pt>
    <dgm:pt modelId="{2D756C09-FDCA-4131-A74C-A7311EB7D585}" type="pres">
      <dgm:prSet presAssocID="{C216D241-5AF6-4FC3-AF67-0D7C2C889E3E}" presName="parTx" presStyleLbl="revTx" presStyleIdx="2" presStyleCnt="3">
        <dgm:presLayoutVars>
          <dgm:chMax val="0"/>
          <dgm:chPref val="0"/>
        </dgm:presLayoutVars>
      </dgm:prSet>
      <dgm:spPr/>
    </dgm:pt>
  </dgm:ptLst>
  <dgm:cxnLst>
    <dgm:cxn modelId="{CFB63D05-7A5C-4440-A0AB-3898EE788DB8}" type="presOf" srcId="{C216D241-5AF6-4FC3-AF67-0D7C2C889E3E}" destId="{2D756C09-FDCA-4131-A74C-A7311EB7D585}" srcOrd="0" destOrd="0" presId="urn:microsoft.com/office/officeart/2018/2/layout/IconVerticalSolidList"/>
    <dgm:cxn modelId="{057D3526-1C14-431D-9566-89066ED8EBEC}" srcId="{D9A2B811-F12F-4E03-BD5E-D3D782FDE3EC}" destId="{C216D241-5AF6-4FC3-AF67-0D7C2C889E3E}" srcOrd="2" destOrd="0" parTransId="{68FEF8CE-3A5E-496C-83ED-8150FB2D55D1}" sibTransId="{7EC58812-DE10-43BB-B2F0-73E883B3E4E2}"/>
    <dgm:cxn modelId="{01F71B67-119F-4B96-B09B-969C52EDB857}" type="presOf" srcId="{DF1F8413-6138-417A-98D6-179538E12B58}" destId="{80018B13-3459-4FE2-A70B-1D108AD2F707}" srcOrd="0" destOrd="0" presId="urn:microsoft.com/office/officeart/2018/2/layout/IconVerticalSolidList"/>
    <dgm:cxn modelId="{57009086-1AD3-4512-A37E-9F7EFEB4CDDD}" type="presOf" srcId="{E37D987C-1E9C-4BB3-8E27-ABF272D8E4D7}" destId="{92EE3D60-81FD-4E39-B5AA-4DD03B1F25E8}" srcOrd="0" destOrd="0" presId="urn:microsoft.com/office/officeart/2018/2/layout/IconVerticalSolidList"/>
    <dgm:cxn modelId="{18D263C9-2540-451F-B679-5B18F1500346}" srcId="{D9A2B811-F12F-4E03-BD5E-D3D782FDE3EC}" destId="{E37D987C-1E9C-4BB3-8E27-ABF272D8E4D7}" srcOrd="1" destOrd="0" parTransId="{6C85D63E-5642-44D1-B0F5-C1B0BEDC147A}" sibTransId="{12608B99-C8FF-4189-AF40-15BDD726CEB3}"/>
    <dgm:cxn modelId="{983FB1EE-3E44-45B0-A108-F6863D216602}" type="presOf" srcId="{D9A2B811-F12F-4E03-BD5E-D3D782FDE3EC}" destId="{C23B2E65-D127-4543-82BA-78EA3FD7B537}" srcOrd="0" destOrd="0" presId="urn:microsoft.com/office/officeart/2018/2/layout/IconVerticalSolidList"/>
    <dgm:cxn modelId="{7B3A92F7-14B5-475E-AE1A-91FED0D32D8C}" srcId="{D9A2B811-F12F-4E03-BD5E-D3D782FDE3EC}" destId="{DF1F8413-6138-417A-98D6-179538E12B58}" srcOrd="0" destOrd="0" parTransId="{574D8C4C-F8EA-4D99-8E84-57A690DE6992}" sibTransId="{E4CDB414-BF67-4C5E-B119-28ABF5CFF75F}"/>
    <dgm:cxn modelId="{E1028210-3760-4DD6-8627-B6EF9E7F4A1D}" type="presParOf" srcId="{C23B2E65-D127-4543-82BA-78EA3FD7B537}" destId="{4D306B9B-08FC-4D6A-B9F0-FF3A5463436D}" srcOrd="0" destOrd="0" presId="urn:microsoft.com/office/officeart/2018/2/layout/IconVerticalSolidList"/>
    <dgm:cxn modelId="{74031602-7CED-4E53-9493-077460E25191}" type="presParOf" srcId="{4D306B9B-08FC-4D6A-B9F0-FF3A5463436D}" destId="{F1E649B1-3ACA-4E48-834E-F7893ED0E855}" srcOrd="0" destOrd="0" presId="urn:microsoft.com/office/officeart/2018/2/layout/IconVerticalSolidList"/>
    <dgm:cxn modelId="{60708293-1236-40C8-94C0-1CBB20E9B07A}" type="presParOf" srcId="{4D306B9B-08FC-4D6A-B9F0-FF3A5463436D}" destId="{69538684-26D4-482F-B8E6-A4C70B39F39E}" srcOrd="1" destOrd="0" presId="urn:microsoft.com/office/officeart/2018/2/layout/IconVerticalSolidList"/>
    <dgm:cxn modelId="{76C124F9-ED0B-4F63-80AC-D3A61B28C729}" type="presParOf" srcId="{4D306B9B-08FC-4D6A-B9F0-FF3A5463436D}" destId="{D3BECC52-2792-4A2F-9C9D-CBA0DE879955}" srcOrd="2" destOrd="0" presId="urn:microsoft.com/office/officeart/2018/2/layout/IconVerticalSolidList"/>
    <dgm:cxn modelId="{1B03A8DA-E543-4E47-B05A-449CBB100C40}" type="presParOf" srcId="{4D306B9B-08FC-4D6A-B9F0-FF3A5463436D}" destId="{80018B13-3459-4FE2-A70B-1D108AD2F707}" srcOrd="3" destOrd="0" presId="urn:microsoft.com/office/officeart/2018/2/layout/IconVerticalSolidList"/>
    <dgm:cxn modelId="{BE30E661-FE50-4F7B-8005-04C28A0B8EE7}" type="presParOf" srcId="{C23B2E65-D127-4543-82BA-78EA3FD7B537}" destId="{F0B23C67-47A2-436A-B5B7-BCF2712205B6}" srcOrd="1" destOrd="0" presId="urn:microsoft.com/office/officeart/2018/2/layout/IconVerticalSolidList"/>
    <dgm:cxn modelId="{20AE5C38-7AA2-46DA-8F59-08858DE7D65F}" type="presParOf" srcId="{C23B2E65-D127-4543-82BA-78EA3FD7B537}" destId="{9243121A-F021-4720-8F08-60FAF122B986}" srcOrd="2" destOrd="0" presId="urn:microsoft.com/office/officeart/2018/2/layout/IconVerticalSolidList"/>
    <dgm:cxn modelId="{D86E15F6-ADF0-4E41-B3E3-E711FF5C4CA8}" type="presParOf" srcId="{9243121A-F021-4720-8F08-60FAF122B986}" destId="{D683FA8E-EB32-4730-B39C-6DBEF69CF3FE}" srcOrd="0" destOrd="0" presId="urn:microsoft.com/office/officeart/2018/2/layout/IconVerticalSolidList"/>
    <dgm:cxn modelId="{A29D2CAD-3742-4C1C-9509-2D665CED24FC}" type="presParOf" srcId="{9243121A-F021-4720-8F08-60FAF122B986}" destId="{8442715B-B7AC-4AF8-997D-304FE9191348}" srcOrd="1" destOrd="0" presId="urn:microsoft.com/office/officeart/2018/2/layout/IconVerticalSolidList"/>
    <dgm:cxn modelId="{1678810E-7DBA-40FE-9EC2-34EED4CF2C5C}" type="presParOf" srcId="{9243121A-F021-4720-8F08-60FAF122B986}" destId="{8BD0D758-6CDA-4D3B-9ED8-EF629354E7B7}" srcOrd="2" destOrd="0" presId="urn:microsoft.com/office/officeart/2018/2/layout/IconVerticalSolidList"/>
    <dgm:cxn modelId="{8CBEAA68-CF19-4AE9-9461-EF5811CAF34D}" type="presParOf" srcId="{9243121A-F021-4720-8F08-60FAF122B986}" destId="{92EE3D60-81FD-4E39-B5AA-4DD03B1F25E8}" srcOrd="3" destOrd="0" presId="urn:microsoft.com/office/officeart/2018/2/layout/IconVerticalSolidList"/>
    <dgm:cxn modelId="{4873EACE-81E6-4315-A9F4-F372F5784F7C}" type="presParOf" srcId="{C23B2E65-D127-4543-82BA-78EA3FD7B537}" destId="{253A4CF2-9C8A-4A55-B8FD-60D8526DFF23}" srcOrd="3" destOrd="0" presId="urn:microsoft.com/office/officeart/2018/2/layout/IconVerticalSolidList"/>
    <dgm:cxn modelId="{D5627791-00D2-4C26-BCEB-FE7C72B0A350}" type="presParOf" srcId="{C23B2E65-D127-4543-82BA-78EA3FD7B537}" destId="{823E70A5-45A1-4A5A-AEDC-C25D58111E80}" srcOrd="4" destOrd="0" presId="urn:microsoft.com/office/officeart/2018/2/layout/IconVerticalSolidList"/>
    <dgm:cxn modelId="{75835A12-5600-4599-865D-0BE9D1E2B90A}" type="presParOf" srcId="{823E70A5-45A1-4A5A-AEDC-C25D58111E80}" destId="{701A69A9-D01F-496F-BA9F-44E0E16E45B4}" srcOrd="0" destOrd="0" presId="urn:microsoft.com/office/officeart/2018/2/layout/IconVerticalSolidList"/>
    <dgm:cxn modelId="{DDFB7A74-3E0D-4FCE-8145-DF222299ECD6}" type="presParOf" srcId="{823E70A5-45A1-4A5A-AEDC-C25D58111E80}" destId="{2F0ED2E2-4844-419A-9459-7BBDF7E0A929}" srcOrd="1" destOrd="0" presId="urn:microsoft.com/office/officeart/2018/2/layout/IconVerticalSolidList"/>
    <dgm:cxn modelId="{E299BF48-7200-4EE6-9FC8-14E4DDE6AEC6}" type="presParOf" srcId="{823E70A5-45A1-4A5A-AEDC-C25D58111E80}" destId="{7F089244-4DB0-448A-A90C-3CCA1D35004D}" srcOrd="2" destOrd="0" presId="urn:microsoft.com/office/officeart/2018/2/layout/IconVerticalSolidList"/>
    <dgm:cxn modelId="{2100BB23-A609-4C5E-8B88-175DC969FA70}" type="presParOf" srcId="{823E70A5-45A1-4A5A-AEDC-C25D58111E80}" destId="{2D756C09-FDCA-4131-A74C-A7311EB7D5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B0C0A-F461-4F83-9101-46417474316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0A42047-976D-4361-B4FE-1CC03443DA2F}">
      <dgm:prSet/>
      <dgm:spPr/>
      <dgm:t>
        <a:bodyPr/>
        <a:lstStyle/>
        <a:p>
          <a:r>
            <a:rPr lang="en-US"/>
            <a:t>Include genetic heart muscle disorders from genetically defective intercalated discs/</a:t>
          </a:r>
          <a:r>
            <a:rPr lang="en-US" err="1"/>
            <a:t>desmosomal</a:t>
          </a:r>
          <a:r>
            <a:rPr lang="en-US"/>
            <a:t> proteins.</a:t>
          </a:r>
        </a:p>
      </dgm:t>
    </dgm:pt>
    <dgm:pt modelId="{E0638B4D-41F5-405B-B10F-1BCF77B6BDE3}" type="parTrans" cxnId="{3158BC69-E200-423D-9D2E-608A29185D6C}">
      <dgm:prSet/>
      <dgm:spPr/>
      <dgm:t>
        <a:bodyPr/>
        <a:lstStyle/>
        <a:p>
          <a:endParaRPr lang="en-US"/>
        </a:p>
      </dgm:t>
    </dgm:pt>
    <dgm:pt modelId="{924B0638-3248-4C26-A9C6-CA3A866CC9EE}" type="sibTrans" cxnId="{3158BC69-E200-423D-9D2E-608A29185D6C}">
      <dgm:prSet/>
      <dgm:spPr/>
      <dgm:t>
        <a:bodyPr/>
        <a:lstStyle/>
        <a:p>
          <a:endParaRPr lang="en-US"/>
        </a:p>
      </dgm:t>
    </dgm:pt>
    <dgm:pt modelId="{F43304D8-85E1-45DF-A140-7EF476461CB4}">
      <dgm:prSet/>
      <dgm:spPr/>
      <dgm:t>
        <a:bodyPr/>
        <a:lstStyle/>
        <a:p>
          <a:r>
            <a:rPr lang="en-US"/>
            <a:t>And </a:t>
          </a:r>
        </a:p>
      </dgm:t>
    </dgm:pt>
    <dgm:pt modelId="{DE5B42A5-FDBA-4819-B7BE-62271211D674}" type="parTrans" cxnId="{7789E2DE-B8D1-470A-9851-5FD3B64CF729}">
      <dgm:prSet/>
      <dgm:spPr/>
      <dgm:t>
        <a:bodyPr/>
        <a:lstStyle/>
        <a:p>
          <a:endParaRPr lang="en-US"/>
        </a:p>
      </dgm:t>
    </dgm:pt>
    <dgm:pt modelId="{5E4A4DC0-5C6E-4F16-BF12-EE26A98F043A}" type="sibTrans" cxnId="{7789E2DE-B8D1-470A-9851-5FD3B64CF729}">
      <dgm:prSet/>
      <dgm:spPr/>
      <dgm:t>
        <a:bodyPr/>
        <a:lstStyle/>
        <a:p>
          <a:endParaRPr lang="en-US"/>
        </a:p>
      </dgm:t>
    </dgm:pt>
    <dgm:pt modelId="{460BCDF0-4324-4FE6-B9C4-48E165B5421A}">
      <dgm:prSet/>
      <dgm:spPr/>
      <dgm:t>
        <a:bodyPr/>
        <a:lstStyle/>
        <a:p>
          <a:r>
            <a:rPr lang="en-US"/>
            <a:t>Non-genetic phenocopies, with the phenotypic pattern of non-</a:t>
          </a:r>
          <a:r>
            <a:rPr lang="en-US" err="1"/>
            <a:t>ischaemic</a:t>
          </a:r>
          <a:r>
            <a:rPr lang="en-US"/>
            <a:t> myocardial scarring of the LV, RV, or both, resulting scar-related ventricular arrhythmias and may lead to impairment of systolic function </a:t>
          </a:r>
          <a:r>
            <a:rPr lang="en-US">
              <a:latin typeface="Calibri Light" panose="020F0302020204030204"/>
            </a:rPr>
            <a:t>caused</a:t>
          </a:r>
          <a:r>
            <a:rPr lang="en-US"/>
            <a:t> by myocyte death.</a:t>
          </a:r>
        </a:p>
      </dgm:t>
    </dgm:pt>
    <dgm:pt modelId="{FB894444-5CE2-4DC1-9C31-33A8E72E5A97}" type="parTrans" cxnId="{50D26733-664D-44B1-A6BD-AA2E0F817F4B}">
      <dgm:prSet/>
      <dgm:spPr/>
      <dgm:t>
        <a:bodyPr/>
        <a:lstStyle/>
        <a:p>
          <a:endParaRPr lang="en-US"/>
        </a:p>
      </dgm:t>
    </dgm:pt>
    <dgm:pt modelId="{2C5A24D7-D704-439B-BB82-45303D803530}" type="sibTrans" cxnId="{50D26733-664D-44B1-A6BD-AA2E0F817F4B}">
      <dgm:prSet/>
      <dgm:spPr/>
      <dgm:t>
        <a:bodyPr/>
        <a:lstStyle/>
        <a:p>
          <a:endParaRPr lang="en-US"/>
        </a:p>
      </dgm:t>
    </dgm:pt>
    <dgm:pt modelId="{2E6B8CBE-7A6A-491A-836A-6BFAA8669324}" type="pres">
      <dgm:prSet presAssocID="{ED3B0C0A-F461-4F83-9101-464174743165}" presName="root" presStyleCnt="0">
        <dgm:presLayoutVars>
          <dgm:dir/>
          <dgm:resizeHandles val="exact"/>
        </dgm:presLayoutVars>
      </dgm:prSet>
      <dgm:spPr/>
    </dgm:pt>
    <dgm:pt modelId="{94CBF7C0-8DC9-40CE-A88D-5E50D50BCB3A}" type="pres">
      <dgm:prSet presAssocID="{80A42047-976D-4361-B4FE-1CC03443DA2F}" presName="compNode" presStyleCnt="0"/>
      <dgm:spPr/>
    </dgm:pt>
    <dgm:pt modelId="{C50EDA9E-EF69-4809-91FD-0D2CA32D3FD7}" type="pres">
      <dgm:prSet presAssocID="{80A42047-976D-4361-B4FE-1CC03443DA2F}" presName="bgRect" presStyleLbl="bgShp" presStyleIdx="0" presStyleCnt="3"/>
      <dgm:spPr/>
    </dgm:pt>
    <dgm:pt modelId="{01A58289-A117-4E3E-BE6E-1A141C3CA1F0}" type="pres">
      <dgm:prSet presAssocID="{80A42047-976D-4361-B4FE-1CC03443DA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 Print"/>
        </a:ext>
      </dgm:extLst>
    </dgm:pt>
    <dgm:pt modelId="{6CA75165-7138-4292-874F-176AD933F67A}" type="pres">
      <dgm:prSet presAssocID="{80A42047-976D-4361-B4FE-1CC03443DA2F}" presName="spaceRect" presStyleCnt="0"/>
      <dgm:spPr/>
    </dgm:pt>
    <dgm:pt modelId="{79CC4FF3-4028-4FCD-AA9C-CF19A147618E}" type="pres">
      <dgm:prSet presAssocID="{80A42047-976D-4361-B4FE-1CC03443DA2F}" presName="parTx" presStyleLbl="revTx" presStyleIdx="0" presStyleCnt="3">
        <dgm:presLayoutVars>
          <dgm:chMax val="0"/>
          <dgm:chPref val="0"/>
        </dgm:presLayoutVars>
      </dgm:prSet>
      <dgm:spPr/>
    </dgm:pt>
    <dgm:pt modelId="{32D1D361-F869-4A3B-81E1-3D240A65DBB3}" type="pres">
      <dgm:prSet presAssocID="{924B0638-3248-4C26-A9C6-CA3A866CC9EE}" presName="sibTrans" presStyleCnt="0"/>
      <dgm:spPr/>
    </dgm:pt>
    <dgm:pt modelId="{2597AE5C-2A41-4499-A24E-F40655434FD4}" type="pres">
      <dgm:prSet presAssocID="{F43304D8-85E1-45DF-A140-7EF476461CB4}" presName="compNode" presStyleCnt="0"/>
      <dgm:spPr/>
    </dgm:pt>
    <dgm:pt modelId="{B2978A3B-A978-47A5-81A8-C79F79F26D94}" type="pres">
      <dgm:prSet presAssocID="{F43304D8-85E1-45DF-A140-7EF476461CB4}" presName="bgRect" presStyleLbl="bgShp" presStyleIdx="1" presStyleCnt="3"/>
      <dgm:spPr/>
    </dgm:pt>
    <dgm:pt modelId="{2FCB23E0-CD16-488E-8AB8-B66D1176C724}" type="pres">
      <dgm:prSet presAssocID="{F43304D8-85E1-45DF-A140-7EF476461C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
        </a:ext>
      </dgm:extLst>
    </dgm:pt>
    <dgm:pt modelId="{C8AA5004-CE50-4801-8E33-AE8738D1F9DD}" type="pres">
      <dgm:prSet presAssocID="{F43304D8-85E1-45DF-A140-7EF476461CB4}" presName="spaceRect" presStyleCnt="0"/>
      <dgm:spPr/>
    </dgm:pt>
    <dgm:pt modelId="{6710813B-27AC-4CE9-AF2D-2BBC728A4020}" type="pres">
      <dgm:prSet presAssocID="{F43304D8-85E1-45DF-A140-7EF476461CB4}" presName="parTx" presStyleLbl="revTx" presStyleIdx="1" presStyleCnt="3">
        <dgm:presLayoutVars>
          <dgm:chMax val="0"/>
          <dgm:chPref val="0"/>
        </dgm:presLayoutVars>
      </dgm:prSet>
      <dgm:spPr/>
    </dgm:pt>
    <dgm:pt modelId="{D61B95C4-D78D-43F3-A1B6-773D001E54F7}" type="pres">
      <dgm:prSet presAssocID="{5E4A4DC0-5C6E-4F16-BF12-EE26A98F043A}" presName="sibTrans" presStyleCnt="0"/>
      <dgm:spPr/>
    </dgm:pt>
    <dgm:pt modelId="{96178C7E-29FF-490C-96D3-83C12F2486AC}" type="pres">
      <dgm:prSet presAssocID="{460BCDF0-4324-4FE6-B9C4-48E165B5421A}" presName="compNode" presStyleCnt="0"/>
      <dgm:spPr/>
    </dgm:pt>
    <dgm:pt modelId="{B6F1EA17-D820-4C6B-A95F-4DD3322FBD79}" type="pres">
      <dgm:prSet presAssocID="{460BCDF0-4324-4FE6-B9C4-48E165B5421A}" presName="bgRect" presStyleLbl="bgShp" presStyleIdx="2" presStyleCnt="3"/>
      <dgm:spPr/>
    </dgm:pt>
    <dgm:pt modelId="{3571493F-3BC1-4ADC-B84E-3B25E486E8AF}" type="pres">
      <dgm:prSet presAssocID="{460BCDF0-4324-4FE6-B9C4-48E165B542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8296181D-2AF9-4F0E-99F2-D61338247635}" type="pres">
      <dgm:prSet presAssocID="{460BCDF0-4324-4FE6-B9C4-48E165B5421A}" presName="spaceRect" presStyleCnt="0"/>
      <dgm:spPr/>
    </dgm:pt>
    <dgm:pt modelId="{0D8B00DE-6C43-4E75-9141-10919731EC8C}" type="pres">
      <dgm:prSet presAssocID="{460BCDF0-4324-4FE6-B9C4-48E165B5421A}" presName="parTx" presStyleLbl="revTx" presStyleIdx="2" presStyleCnt="3">
        <dgm:presLayoutVars>
          <dgm:chMax val="0"/>
          <dgm:chPref val="0"/>
        </dgm:presLayoutVars>
      </dgm:prSet>
      <dgm:spPr/>
    </dgm:pt>
  </dgm:ptLst>
  <dgm:cxnLst>
    <dgm:cxn modelId="{17C04E1B-F397-4F76-A1FB-876057F68458}" type="presOf" srcId="{460BCDF0-4324-4FE6-B9C4-48E165B5421A}" destId="{0D8B00DE-6C43-4E75-9141-10919731EC8C}" srcOrd="0" destOrd="0" presId="urn:microsoft.com/office/officeart/2018/2/layout/IconVerticalSolidList"/>
    <dgm:cxn modelId="{50D26733-664D-44B1-A6BD-AA2E0F817F4B}" srcId="{ED3B0C0A-F461-4F83-9101-464174743165}" destId="{460BCDF0-4324-4FE6-B9C4-48E165B5421A}" srcOrd="2" destOrd="0" parTransId="{FB894444-5CE2-4DC1-9C31-33A8E72E5A97}" sibTransId="{2C5A24D7-D704-439B-BB82-45303D803530}"/>
    <dgm:cxn modelId="{3158BC69-E200-423D-9D2E-608A29185D6C}" srcId="{ED3B0C0A-F461-4F83-9101-464174743165}" destId="{80A42047-976D-4361-B4FE-1CC03443DA2F}" srcOrd="0" destOrd="0" parTransId="{E0638B4D-41F5-405B-B10F-1BCF77B6BDE3}" sibTransId="{924B0638-3248-4C26-A9C6-CA3A866CC9EE}"/>
    <dgm:cxn modelId="{3C1450A5-FDDD-4290-A9B3-11178FDF036E}" type="presOf" srcId="{F43304D8-85E1-45DF-A140-7EF476461CB4}" destId="{6710813B-27AC-4CE9-AF2D-2BBC728A4020}" srcOrd="0" destOrd="0" presId="urn:microsoft.com/office/officeart/2018/2/layout/IconVerticalSolidList"/>
    <dgm:cxn modelId="{3A369AD1-A18B-41EF-B68D-8B2E699998F5}" type="presOf" srcId="{80A42047-976D-4361-B4FE-1CC03443DA2F}" destId="{79CC4FF3-4028-4FCD-AA9C-CF19A147618E}" srcOrd="0" destOrd="0" presId="urn:microsoft.com/office/officeart/2018/2/layout/IconVerticalSolidList"/>
    <dgm:cxn modelId="{7789E2DE-B8D1-470A-9851-5FD3B64CF729}" srcId="{ED3B0C0A-F461-4F83-9101-464174743165}" destId="{F43304D8-85E1-45DF-A140-7EF476461CB4}" srcOrd="1" destOrd="0" parTransId="{DE5B42A5-FDBA-4819-B7BE-62271211D674}" sibTransId="{5E4A4DC0-5C6E-4F16-BF12-EE26A98F043A}"/>
    <dgm:cxn modelId="{623A88E5-E1F0-4F6F-A92F-10BEBEB94E93}" type="presOf" srcId="{ED3B0C0A-F461-4F83-9101-464174743165}" destId="{2E6B8CBE-7A6A-491A-836A-6BFAA8669324}" srcOrd="0" destOrd="0" presId="urn:microsoft.com/office/officeart/2018/2/layout/IconVerticalSolidList"/>
    <dgm:cxn modelId="{8BFE6F31-C675-4399-B4C1-E4D79C69AE14}" type="presParOf" srcId="{2E6B8CBE-7A6A-491A-836A-6BFAA8669324}" destId="{94CBF7C0-8DC9-40CE-A88D-5E50D50BCB3A}" srcOrd="0" destOrd="0" presId="urn:microsoft.com/office/officeart/2018/2/layout/IconVerticalSolidList"/>
    <dgm:cxn modelId="{2F8598FD-37C7-4CD1-B98B-57E647912409}" type="presParOf" srcId="{94CBF7C0-8DC9-40CE-A88D-5E50D50BCB3A}" destId="{C50EDA9E-EF69-4809-91FD-0D2CA32D3FD7}" srcOrd="0" destOrd="0" presId="urn:microsoft.com/office/officeart/2018/2/layout/IconVerticalSolidList"/>
    <dgm:cxn modelId="{7D226E8E-A685-4A9E-9740-C0A543129B9F}" type="presParOf" srcId="{94CBF7C0-8DC9-40CE-A88D-5E50D50BCB3A}" destId="{01A58289-A117-4E3E-BE6E-1A141C3CA1F0}" srcOrd="1" destOrd="0" presId="urn:microsoft.com/office/officeart/2018/2/layout/IconVerticalSolidList"/>
    <dgm:cxn modelId="{DD71F2D0-B898-4A84-9D77-F063555E653F}" type="presParOf" srcId="{94CBF7C0-8DC9-40CE-A88D-5E50D50BCB3A}" destId="{6CA75165-7138-4292-874F-176AD933F67A}" srcOrd="2" destOrd="0" presId="urn:microsoft.com/office/officeart/2018/2/layout/IconVerticalSolidList"/>
    <dgm:cxn modelId="{49D5CE8B-4926-4EF0-8103-DFDBF0580568}" type="presParOf" srcId="{94CBF7C0-8DC9-40CE-A88D-5E50D50BCB3A}" destId="{79CC4FF3-4028-4FCD-AA9C-CF19A147618E}" srcOrd="3" destOrd="0" presId="urn:microsoft.com/office/officeart/2018/2/layout/IconVerticalSolidList"/>
    <dgm:cxn modelId="{F961C902-B512-43C9-BE93-519CD3D04026}" type="presParOf" srcId="{2E6B8CBE-7A6A-491A-836A-6BFAA8669324}" destId="{32D1D361-F869-4A3B-81E1-3D240A65DBB3}" srcOrd="1" destOrd="0" presId="urn:microsoft.com/office/officeart/2018/2/layout/IconVerticalSolidList"/>
    <dgm:cxn modelId="{1A102163-77F6-4008-BEE3-F12A9448D822}" type="presParOf" srcId="{2E6B8CBE-7A6A-491A-836A-6BFAA8669324}" destId="{2597AE5C-2A41-4499-A24E-F40655434FD4}" srcOrd="2" destOrd="0" presId="urn:microsoft.com/office/officeart/2018/2/layout/IconVerticalSolidList"/>
    <dgm:cxn modelId="{4F14BF4F-1BD2-434F-846B-27E83BF3D469}" type="presParOf" srcId="{2597AE5C-2A41-4499-A24E-F40655434FD4}" destId="{B2978A3B-A978-47A5-81A8-C79F79F26D94}" srcOrd="0" destOrd="0" presId="urn:microsoft.com/office/officeart/2018/2/layout/IconVerticalSolidList"/>
    <dgm:cxn modelId="{9A984AD9-26B2-4D7F-A406-2AE20C88AA22}" type="presParOf" srcId="{2597AE5C-2A41-4499-A24E-F40655434FD4}" destId="{2FCB23E0-CD16-488E-8AB8-B66D1176C724}" srcOrd="1" destOrd="0" presId="urn:microsoft.com/office/officeart/2018/2/layout/IconVerticalSolidList"/>
    <dgm:cxn modelId="{515FB023-646F-41D9-8CC0-EE1E95D1F7AF}" type="presParOf" srcId="{2597AE5C-2A41-4499-A24E-F40655434FD4}" destId="{C8AA5004-CE50-4801-8E33-AE8738D1F9DD}" srcOrd="2" destOrd="0" presId="urn:microsoft.com/office/officeart/2018/2/layout/IconVerticalSolidList"/>
    <dgm:cxn modelId="{E47F81CA-23E5-4719-B49D-2C8FFF5C3C0B}" type="presParOf" srcId="{2597AE5C-2A41-4499-A24E-F40655434FD4}" destId="{6710813B-27AC-4CE9-AF2D-2BBC728A4020}" srcOrd="3" destOrd="0" presId="urn:microsoft.com/office/officeart/2018/2/layout/IconVerticalSolidList"/>
    <dgm:cxn modelId="{1578EDBB-0924-4A50-AE48-9002429A6ECE}" type="presParOf" srcId="{2E6B8CBE-7A6A-491A-836A-6BFAA8669324}" destId="{D61B95C4-D78D-43F3-A1B6-773D001E54F7}" srcOrd="3" destOrd="0" presId="urn:microsoft.com/office/officeart/2018/2/layout/IconVerticalSolidList"/>
    <dgm:cxn modelId="{E4D5C7F6-F821-4E42-A6FB-E8B443738D2E}" type="presParOf" srcId="{2E6B8CBE-7A6A-491A-836A-6BFAA8669324}" destId="{96178C7E-29FF-490C-96D3-83C12F2486AC}" srcOrd="4" destOrd="0" presId="urn:microsoft.com/office/officeart/2018/2/layout/IconVerticalSolidList"/>
    <dgm:cxn modelId="{EAB3D078-FBF3-4516-BDA6-49EB5DBDF80F}" type="presParOf" srcId="{96178C7E-29FF-490C-96D3-83C12F2486AC}" destId="{B6F1EA17-D820-4C6B-A95F-4DD3322FBD79}" srcOrd="0" destOrd="0" presId="urn:microsoft.com/office/officeart/2018/2/layout/IconVerticalSolidList"/>
    <dgm:cxn modelId="{1B8B6331-CA87-4595-A876-E33BB728BA05}" type="presParOf" srcId="{96178C7E-29FF-490C-96D3-83C12F2486AC}" destId="{3571493F-3BC1-4ADC-B84E-3B25E486E8AF}" srcOrd="1" destOrd="0" presId="urn:microsoft.com/office/officeart/2018/2/layout/IconVerticalSolidList"/>
    <dgm:cxn modelId="{75B323B5-042C-43F5-83E3-D028E65B9E94}" type="presParOf" srcId="{96178C7E-29FF-490C-96D3-83C12F2486AC}" destId="{8296181D-2AF9-4F0E-99F2-D61338247635}" srcOrd="2" destOrd="0" presId="urn:microsoft.com/office/officeart/2018/2/layout/IconVerticalSolidList"/>
    <dgm:cxn modelId="{146BA6BD-9D28-4DE9-BE55-83436773B289}" type="presParOf" srcId="{96178C7E-29FF-490C-96D3-83C12F2486AC}" destId="{0D8B00DE-6C43-4E75-9141-10919731EC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58520C-0F01-48FE-BDCE-FCB38DC4F7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9761688-8BB4-4693-B9E5-41CF8614FBC2}">
      <dgm:prSet/>
      <dgm:spPr/>
      <dgm:t>
        <a:bodyPr/>
        <a:lstStyle/>
        <a:p>
          <a:r>
            <a:rPr lang="en-GB"/>
            <a:t>Acute myocarditis</a:t>
          </a:r>
          <a:endParaRPr lang="en-US"/>
        </a:p>
      </dgm:t>
    </dgm:pt>
    <dgm:pt modelId="{A64A9FDD-4228-4164-9486-2B0559B6BB3C}" type="parTrans" cxnId="{FF48A6A0-FF83-4AD6-8C4D-D5D842C8E13F}">
      <dgm:prSet/>
      <dgm:spPr/>
      <dgm:t>
        <a:bodyPr/>
        <a:lstStyle/>
        <a:p>
          <a:endParaRPr lang="en-US"/>
        </a:p>
      </dgm:t>
    </dgm:pt>
    <dgm:pt modelId="{716C3B99-8795-4B37-AB60-B836B58495B6}" type="sibTrans" cxnId="{FF48A6A0-FF83-4AD6-8C4D-D5D842C8E13F}">
      <dgm:prSet/>
      <dgm:spPr/>
      <dgm:t>
        <a:bodyPr/>
        <a:lstStyle/>
        <a:p>
          <a:endParaRPr lang="en-US"/>
        </a:p>
      </dgm:t>
    </dgm:pt>
    <dgm:pt modelId="{4B11A4DF-3D06-49CB-AC31-16BD49CB999F}">
      <dgm:prSet/>
      <dgm:spPr/>
      <dgm:t>
        <a:bodyPr/>
        <a:lstStyle/>
        <a:p>
          <a:r>
            <a:rPr lang="en-GB"/>
            <a:t>Takotsubo syndrome, and left ventricular non-compaction. </a:t>
          </a:r>
          <a:endParaRPr lang="en-US"/>
        </a:p>
      </dgm:t>
    </dgm:pt>
    <dgm:pt modelId="{EFA3E576-787C-4F5C-9CFC-90C90D2BF300}" type="parTrans" cxnId="{95652A20-BDB8-4156-9264-26853630B59C}">
      <dgm:prSet/>
      <dgm:spPr/>
      <dgm:t>
        <a:bodyPr/>
        <a:lstStyle/>
        <a:p>
          <a:endParaRPr lang="en-US"/>
        </a:p>
      </dgm:t>
    </dgm:pt>
    <dgm:pt modelId="{2F7CE6D1-526A-4C54-BD40-175EED59E60F}" type="sibTrans" cxnId="{95652A20-BDB8-4156-9264-26853630B59C}">
      <dgm:prSet/>
      <dgm:spPr/>
      <dgm:t>
        <a:bodyPr/>
        <a:lstStyle/>
        <a:p>
          <a:endParaRPr lang="en-US"/>
        </a:p>
      </dgm:t>
    </dgm:pt>
    <dgm:pt modelId="{33DFCBBB-40CA-484E-9EF5-BA130B6CE3E3}">
      <dgm:prSet/>
      <dgm:spPr/>
      <dgm:t>
        <a:bodyPr/>
        <a:lstStyle/>
        <a:p>
          <a:r>
            <a:rPr lang="en-GB"/>
            <a:t>Ventricular remodelling caused by electrical dyssynchrony and tachycardiomyopathies.</a:t>
          </a:r>
          <a:endParaRPr lang="en-US"/>
        </a:p>
      </dgm:t>
    </dgm:pt>
    <dgm:pt modelId="{1F5C9A70-6045-4A83-AD36-E641B4F729A9}" type="parTrans" cxnId="{E4BE7F34-3314-4D44-87BA-004E2BC82985}">
      <dgm:prSet/>
      <dgm:spPr/>
      <dgm:t>
        <a:bodyPr/>
        <a:lstStyle/>
        <a:p>
          <a:endParaRPr lang="en-US"/>
        </a:p>
      </dgm:t>
    </dgm:pt>
    <dgm:pt modelId="{2914B78D-409B-41A3-A29F-F2CBAA186D5F}" type="sibTrans" cxnId="{E4BE7F34-3314-4D44-87BA-004E2BC82985}">
      <dgm:prSet/>
      <dgm:spPr/>
      <dgm:t>
        <a:bodyPr/>
        <a:lstStyle/>
        <a:p>
          <a:endParaRPr lang="en-US"/>
        </a:p>
      </dgm:t>
    </dgm:pt>
    <dgm:pt modelId="{D9C7AAF1-EA36-4A34-A5F8-8F185BB6E9FE}">
      <dgm:prSet/>
      <dgm:spPr/>
      <dgm:t>
        <a:bodyPr/>
        <a:lstStyle/>
        <a:p>
          <a:r>
            <a:rPr lang="en-GB"/>
            <a:t>Primarily electrical abnormalities such as cardiac ion channel diseases are excluded from this definition.</a:t>
          </a:r>
          <a:endParaRPr lang="en-US"/>
        </a:p>
      </dgm:t>
    </dgm:pt>
    <dgm:pt modelId="{68A938FB-E79E-48F7-B94A-9FE4E061EA49}" type="parTrans" cxnId="{86AB55D8-D16E-4948-90A5-AD336F74F8AF}">
      <dgm:prSet/>
      <dgm:spPr/>
      <dgm:t>
        <a:bodyPr/>
        <a:lstStyle/>
        <a:p>
          <a:endParaRPr lang="en-US"/>
        </a:p>
      </dgm:t>
    </dgm:pt>
    <dgm:pt modelId="{B0097CDB-A779-42B2-B09A-E39E9D05AEA2}" type="sibTrans" cxnId="{86AB55D8-D16E-4948-90A5-AD336F74F8AF}">
      <dgm:prSet/>
      <dgm:spPr/>
      <dgm:t>
        <a:bodyPr/>
        <a:lstStyle/>
        <a:p>
          <a:endParaRPr lang="en-US"/>
        </a:p>
      </dgm:t>
    </dgm:pt>
    <dgm:pt modelId="{091DF613-9E81-4EAF-9F64-F17D648DDDA2}" type="pres">
      <dgm:prSet presAssocID="{B158520C-0F01-48FE-BDCE-FCB38DC4F775}" presName="root" presStyleCnt="0">
        <dgm:presLayoutVars>
          <dgm:dir/>
          <dgm:resizeHandles val="exact"/>
        </dgm:presLayoutVars>
      </dgm:prSet>
      <dgm:spPr/>
    </dgm:pt>
    <dgm:pt modelId="{E927A243-B4B3-4A9E-AD04-F92E4EDD122E}" type="pres">
      <dgm:prSet presAssocID="{D9761688-8BB4-4693-B9E5-41CF8614FBC2}" presName="compNode" presStyleCnt="0"/>
      <dgm:spPr/>
    </dgm:pt>
    <dgm:pt modelId="{C40D7DED-F594-440A-8FFC-22B293FE1E0E}" type="pres">
      <dgm:prSet presAssocID="{D9761688-8BB4-4693-B9E5-41CF8614FBC2}" presName="bgRect" presStyleLbl="bgShp" presStyleIdx="0" presStyleCnt="2"/>
      <dgm:spPr/>
    </dgm:pt>
    <dgm:pt modelId="{EA9F0FCD-B8C4-492F-95C2-F5B006CC4EB7}" type="pres">
      <dgm:prSet presAssocID="{D9761688-8BB4-4693-B9E5-41CF8614FBC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6D916F25-9CB2-4F4E-948E-E86FB77638B0}" type="pres">
      <dgm:prSet presAssocID="{D9761688-8BB4-4693-B9E5-41CF8614FBC2}" presName="spaceRect" presStyleCnt="0"/>
      <dgm:spPr/>
    </dgm:pt>
    <dgm:pt modelId="{F5899A83-C1DD-4A33-865F-7B9F5E423CE1}" type="pres">
      <dgm:prSet presAssocID="{D9761688-8BB4-4693-B9E5-41CF8614FBC2}" presName="parTx" presStyleLbl="revTx" presStyleIdx="0" presStyleCnt="3">
        <dgm:presLayoutVars>
          <dgm:chMax val="0"/>
          <dgm:chPref val="0"/>
        </dgm:presLayoutVars>
      </dgm:prSet>
      <dgm:spPr/>
    </dgm:pt>
    <dgm:pt modelId="{95F46A43-90F0-4E4D-834C-E53D12A2A77C}" type="pres">
      <dgm:prSet presAssocID="{716C3B99-8795-4B37-AB60-B836B58495B6}" presName="sibTrans" presStyleCnt="0"/>
      <dgm:spPr/>
    </dgm:pt>
    <dgm:pt modelId="{069DE00E-9D22-4439-84E4-4F60261C38CF}" type="pres">
      <dgm:prSet presAssocID="{4B11A4DF-3D06-49CB-AC31-16BD49CB999F}" presName="compNode" presStyleCnt="0"/>
      <dgm:spPr/>
    </dgm:pt>
    <dgm:pt modelId="{210EE68A-2CCF-4225-AFC3-0A1753354AB2}" type="pres">
      <dgm:prSet presAssocID="{4B11A4DF-3D06-49CB-AC31-16BD49CB999F}" presName="bgRect" presStyleLbl="bgShp" presStyleIdx="1" presStyleCnt="2"/>
      <dgm:spPr/>
    </dgm:pt>
    <dgm:pt modelId="{48838513-61BF-4123-892D-AB98C000592C}" type="pres">
      <dgm:prSet presAssocID="{4B11A4DF-3D06-49CB-AC31-16BD49CB999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8E8C6F67-9EA5-4914-A58D-64859CFEA513}" type="pres">
      <dgm:prSet presAssocID="{4B11A4DF-3D06-49CB-AC31-16BD49CB999F}" presName="spaceRect" presStyleCnt="0"/>
      <dgm:spPr/>
    </dgm:pt>
    <dgm:pt modelId="{BE5D2FDA-2216-4A27-8615-15AEFC38EC4E}" type="pres">
      <dgm:prSet presAssocID="{4B11A4DF-3D06-49CB-AC31-16BD49CB999F}" presName="parTx" presStyleLbl="revTx" presStyleIdx="1" presStyleCnt="3">
        <dgm:presLayoutVars>
          <dgm:chMax val="0"/>
          <dgm:chPref val="0"/>
        </dgm:presLayoutVars>
      </dgm:prSet>
      <dgm:spPr/>
    </dgm:pt>
    <dgm:pt modelId="{6D50CC1B-8F09-4F95-A1C3-47FA04BEAE5A}" type="pres">
      <dgm:prSet presAssocID="{4B11A4DF-3D06-49CB-AC31-16BD49CB999F}" presName="desTx" presStyleLbl="revTx" presStyleIdx="2" presStyleCnt="3">
        <dgm:presLayoutVars/>
      </dgm:prSet>
      <dgm:spPr/>
    </dgm:pt>
  </dgm:ptLst>
  <dgm:cxnLst>
    <dgm:cxn modelId="{95652A20-BDB8-4156-9264-26853630B59C}" srcId="{B158520C-0F01-48FE-BDCE-FCB38DC4F775}" destId="{4B11A4DF-3D06-49CB-AC31-16BD49CB999F}" srcOrd="1" destOrd="0" parTransId="{EFA3E576-787C-4F5C-9CFC-90C90D2BF300}" sibTransId="{2F7CE6D1-526A-4C54-BD40-175EED59E60F}"/>
    <dgm:cxn modelId="{A4730F28-DE84-4393-A05B-6A28DD480183}" type="presOf" srcId="{B158520C-0F01-48FE-BDCE-FCB38DC4F775}" destId="{091DF613-9E81-4EAF-9F64-F17D648DDDA2}" srcOrd="0" destOrd="0" presId="urn:microsoft.com/office/officeart/2018/2/layout/IconVerticalSolidList"/>
    <dgm:cxn modelId="{DBE6A330-14AE-420C-9AD6-4AE854D093C4}" type="presOf" srcId="{D9C7AAF1-EA36-4A34-A5F8-8F185BB6E9FE}" destId="{6D50CC1B-8F09-4F95-A1C3-47FA04BEAE5A}" srcOrd="0" destOrd="1" presId="urn:microsoft.com/office/officeart/2018/2/layout/IconVerticalSolidList"/>
    <dgm:cxn modelId="{E4BE7F34-3314-4D44-87BA-004E2BC82985}" srcId="{4B11A4DF-3D06-49CB-AC31-16BD49CB999F}" destId="{33DFCBBB-40CA-484E-9EF5-BA130B6CE3E3}" srcOrd="0" destOrd="0" parTransId="{1F5C9A70-6045-4A83-AD36-E641B4F729A9}" sibTransId="{2914B78D-409B-41A3-A29F-F2CBAA186D5F}"/>
    <dgm:cxn modelId="{B176B540-B155-4620-A201-49BC15994F12}" type="presOf" srcId="{4B11A4DF-3D06-49CB-AC31-16BD49CB999F}" destId="{BE5D2FDA-2216-4A27-8615-15AEFC38EC4E}" srcOrd="0" destOrd="0" presId="urn:microsoft.com/office/officeart/2018/2/layout/IconVerticalSolidList"/>
    <dgm:cxn modelId="{DE5BD07B-F7BC-4665-B330-E300437251A1}" type="presOf" srcId="{D9761688-8BB4-4693-B9E5-41CF8614FBC2}" destId="{F5899A83-C1DD-4A33-865F-7B9F5E423CE1}" srcOrd="0" destOrd="0" presId="urn:microsoft.com/office/officeart/2018/2/layout/IconVerticalSolidList"/>
    <dgm:cxn modelId="{FF48A6A0-FF83-4AD6-8C4D-D5D842C8E13F}" srcId="{B158520C-0F01-48FE-BDCE-FCB38DC4F775}" destId="{D9761688-8BB4-4693-B9E5-41CF8614FBC2}" srcOrd="0" destOrd="0" parTransId="{A64A9FDD-4228-4164-9486-2B0559B6BB3C}" sibTransId="{716C3B99-8795-4B37-AB60-B836B58495B6}"/>
    <dgm:cxn modelId="{E78440CF-783C-4596-B1A8-D244BD2F81A7}" type="presOf" srcId="{33DFCBBB-40CA-484E-9EF5-BA130B6CE3E3}" destId="{6D50CC1B-8F09-4F95-A1C3-47FA04BEAE5A}" srcOrd="0" destOrd="0" presId="urn:microsoft.com/office/officeart/2018/2/layout/IconVerticalSolidList"/>
    <dgm:cxn modelId="{86AB55D8-D16E-4948-90A5-AD336F74F8AF}" srcId="{4B11A4DF-3D06-49CB-AC31-16BD49CB999F}" destId="{D9C7AAF1-EA36-4A34-A5F8-8F185BB6E9FE}" srcOrd="1" destOrd="0" parTransId="{68A938FB-E79E-48F7-B94A-9FE4E061EA49}" sibTransId="{B0097CDB-A779-42B2-B09A-E39E9D05AEA2}"/>
    <dgm:cxn modelId="{02C3F70D-7831-486D-8794-5269B1E3AA70}" type="presParOf" srcId="{091DF613-9E81-4EAF-9F64-F17D648DDDA2}" destId="{E927A243-B4B3-4A9E-AD04-F92E4EDD122E}" srcOrd="0" destOrd="0" presId="urn:microsoft.com/office/officeart/2018/2/layout/IconVerticalSolidList"/>
    <dgm:cxn modelId="{B2809949-64C6-4099-9F83-73688FA26A77}" type="presParOf" srcId="{E927A243-B4B3-4A9E-AD04-F92E4EDD122E}" destId="{C40D7DED-F594-440A-8FFC-22B293FE1E0E}" srcOrd="0" destOrd="0" presId="urn:microsoft.com/office/officeart/2018/2/layout/IconVerticalSolidList"/>
    <dgm:cxn modelId="{936EE1E7-C19C-47C3-B6AF-7284D2BB9934}" type="presParOf" srcId="{E927A243-B4B3-4A9E-AD04-F92E4EDD122E}" destId="{EA9F0FCD-B8C4-492F-95C2-F5B006CC4EB7}" srcOrd="1" destOrd="0" presId="urn:microsoft.com/office/officeart/2018/2/layout/IconVerticalSolidList"/>
    <dgm:cxn modelId="{58B8B159-BEDF-413F-BDAF-9EBAA5147D33}" type="presParOf" srcId="{E927A243-B4B3-4A9E-AD04-F92E4EDD122E}" destId="{6D916F25-9CB2-4F4E-948E-E86FB77638B0}" srcOrd="2" destOrd="0" presId="urn:microsoft.com/office/officeart/2018/2/layout/IconVerticalSolidList"/>
    <dgm:cxn modelId="{21A79C8B-1D7C-4BD2-A8C0-C5937C119AD4}" type="presParOf" srcId="{E927A243-B4B3-4A9E-AD04-F92E4EDD122E}" destId="{F5899A83-C1DD-4A33-865F-7B9F5E423CE1}" srcOrd="3" destOrd="0" presId="urn:microsoft.com/office/officeart/2018/2/layout/IconVerticalSolidList"/>
    <dgm:cxn modelId="{2DC1796B-3369-4C80-9845-B0D46F9D46A5}" type="presParOf" srcId="{091DF613-9E81-4EAF-9F64-F17D648DDDA2}" destId="{95F46A43-90F0-4E4D-834C-E53D12A2A77C}" srcOrd="1" destOrd="0" presId="urn:microsoft.com/office/officeart/2018/2/layout/IconVerticalSolidList"/>
    <dgm:cxn modelId="{AAA90DF0-56F4-4363-AB80-D21718EBFFEF}" type="presParOf" srcId="{091DF613-9E81-4EAF-9F64-F17D648DDDA2}" destId="{069DE00E-9D22-4439-84E4-4F60261C38CF}" srcOrd="2" destOrd="0" presId="urn:microsoft.com/office/officeart/2018/2/layout/IconVerticalSolidList"/>
    <dgm:cxn modelId="{A90E9C6F-859E-4DA8-BA64-E6739B468FCC}" type="presParOf" srcId="{069DE00E-9D22-4439-84E4-4F60261C38CF}" destId="{210EE68A-2CCF-4225-AFC3-0A1753354AB2}" srcOrd="0" destOrd="0" presId="urn:microsoft.com/office/officeart/2018/2/layout/IconVerticalSolidList"/>
    <dgm:cxn modelId="{878F6758-D6D7-47DB-9813-D470FB84DDCB}" type="presParOf" srcId="{069DE00E-9D22-4439-84E4-4F60261C38CF}" destId="{48838513-61BF-4123-892D-AB98C000592C}" srcOrd="1" destOrd="0" presId="urn:microsoft.com/office/officeart/2018/2/layout/IconVerticalSolidList"/>
    <dgm:cxn modelId="{892A4794-BF92-4FBF-9587-2CE62B06B58C}" type="presParOf" srcId="{069DE00E-9D22-4439-84E4-4F60261C38CF}" destId="{8E8C6F67-9EA5-4914-A58D-64859CFEA513}" srcOrd="2" destOrd="0" presId="urn:microsoft.com/office/officeart/2018/2/layout/IconVerticalSolidList"/>
    <dgm:cxn modelId="{7941E253-63A0-485C-B24A-EB98D26704EF}" type="presParOf" srcId="{069DE00E-9D22-4439-84E4-4F60261C38CF}" destId="{BE5D2FDA-2216-4A27-8615-15AEFC38EC4E}" srcOrd="3" destOrd="0" presId="urn:microsoft.com/office/officeart/2018/2/layout/IconVerticalSolidList"/>
    <dgm:cxn modelId="{7AEECEBD-3F0A-4459-9B25-EC7DDD17E205}" type="presParOf" srcId="{069DE00E-9D22-4439-84E4-4F60261C38CF}" destId="{6D50CC1B-8F09-4F95-A1C3-47FA04BEAE5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756390-8C42-4B83-9646-C42A7A049298}"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E6C2B882-B10A-4064-9D63-64252988380D}">
      <dgm:prSet/>
      <dgm:spPr/>
      <dgm:t>
        <a:bodyPr/>
        <a:lstStyle/>
        <a:p>
          <a:r>
            <a:rPr lang="en-AU">
              <a:latin typeface="Calibri"/>
              <a:ea typeface="+mn-ea"/>
              <a:cs typeface="+mn-cs"/>
            </a:rPr>
            <a:t>35 </a:t>
          </a:r>
          <a:r>
            <a:rPr lang="en-AU" err="1">
              <a:latin typeface="Calibri"/>
              <a:ea typeface="+mn-ea"/>
              <a:cs typeface="+mn-cs"/>
            </a:rPr>
            <a:t>yo</a:t>
          </a:r>
          <a:r>
            <a:rPr lang="en-AU">
              <a:latin typeface="Calibri"/>
              <a:ea typeface="+mn-ea"/>
              <a:cs typeface="+mn-cs"/>
            </a:rPr>
            <a:t> F </a:t>
          </a:r>
          <a:endParaRPr lang="en-US">
            <a:latin typeface="Calibri"/>
            <a:ea typeface="+mn-ea"/>
            <a:cs typeface="+mn-cs"/>
          </a:endParaRPr>
        </a:p>
      </dgm:t>
    </dgm:pt>
    <dgm:pt modelId="{13C6A043-B378-46BD-85A0-A7269A4B032A}" type="parTrans" cxnId="{19D0C3BD-8DB0-420B-BEA8-6DF80B074C86}">
      <dgm:prSet/>
      <dgm:spPr/>
      <dgm:t>
        <a:bodyPr/>
        <a:lstStyle/>
        <a:p>
          <a:endParaRPr lang="en-US"/>
        </a:p>
      </dgm:t>
    </dgm:pt>
    <dgm:pt modelId="{EEB573E0-97C0-483B-AB21-D31918D22C5C}" type="sibTrans" cxnId="{19D0C3BD-8DB0-420B-BEA8-6DF80B074C86}">
      <dgm:prSet/>
      <dgm:spPr/>
      <dgm:t>
        <a:bodyPr/>
        <a:lstStyle/>
        <a:p>
          <a:endParaRPr lang="en-US"/>
        </a:p>
      </dgm:t>
    </dgm:pt>
    <dgm:pt modelId="{71168218-56F1-421B-B70D-D8B001C610B6}">
      <dgm:prSet/>
      <dgm:spPr/>
      <dgm:t>
        <a:bodyPr/>
        <a:lstStyle/>
        <a:p>
          <a:r>
            <a:rPr lang="en-AU">
              <a:latin typeface="Calibri" panose="020F0502020204030204"/>
              <a:ea typeface="+mn-ea"/>
              <a:cs typeface="+mn-cs"/>
            </a:rPr>
            <a:t>Delivered 5</a:t>
          </a:r>
          <a:r>
            <a:rPr lang="en-AU" baseline="30000">
              <a:latin typeface="Calibri" panose="020F0502020204030204"/>
              <a:ea typeface="+mn-ea"/>
              <a:cs typeface="+mn-cs"/>
            </a:rPr>
            <a:t>th</a:t>
          </a:r>
          <a:r>
            <a:rPr lang="en-AU">
              <a:latin typeface="Calibri" panose="020F0502020204030204"/>
              <a:ea typeface="+mn-ea"/>
              <a:cs typeface="+mn-cs"/>
            </a:rPr>
            <a:t> child on 28/10/24 at IGH</a:t>
          </a:r>
          <a:endParaRPr lang="en-US">
            <a:latin typeface="Calibri" panose="020F0502020204030204"/>
            <a:ea typeface="+mn-ea"/>
            <a:cs typeface="+mn-cs"/>
          </a:endParaRPr>
        </a:p>
      </dgm:t>
    </dgm:pt>
    <dgm:pt modelId="{E724940C-9149-4355-B3C1-9F644F86EAC3}" type="parTrans" cxnId="{F0EAD802-636D-447E-9C8F-3ED04C5715C5}">
      <dgm:prSet/>
      <dgm:spPr/>
      <dgm:t>
        <a:bodyPr/>
        <a:lstStyle/>
        <a:p>
          <a:endParaRPr lang="en-US"/>
        </a:p>
      </dgm:t>
    </dgm:pt>
    <dgm:pt modelId="{784F47EF-BDF9-43F9-B9F5-50484A8E2794}" type="sibTrans" cxnId="{F0EAD802-636D-447E-9C8F-3ED04C5715C5}">
      <dgm:prSet/>
      <dgm:spPr/>
      <dgm:t>
        <a:bodyPr/>
        <a:lstStyle/>
        <a:p>
          <a:endParaRPr lang="en-US"/>
        </a:p>
      </dgm:t>
    </dgm:pt>
    <dgm:pt modelId="{28926B62-E8BE-4007-88C7-8574B78D89F4}">
      <dgm:prSet/>
      <dgm:spPr/>
      <dgm:t>
        <a:bodyPr/>
        <a:lstStyle/>
        <a:p>
          <a:pPr rtl="0"/>
          <a:r>
            <a:rPr lang="en-AU">
              <a:latin typeface="Calibri" panose="020F0502020204030204"/>
              <a:ea typeface="+mn-ea"/>
              <a:cs typeface="+mn-cs"/>
            </a:rPr>
            <a:t>Uncomplicated Spontaneous Vaginal delivery, however represented 2/11/24 requiring hysteroscopy &amp; removal of retained placental products</a:t>
          </a:r>
          <a:endParaRPr lang="en-US">
            <a:latin typeface="Calibri" panose="020F0502020204030204"/>
            <a:ea typeface="+mn-ea"/>
            <a:cs typeface="+mn-cs"/>
          </a:endParaRPr>
        </a:p>
      </dgm:t>
    </dgm:pt>
    <dgm:pt modelId="{18DDF9F1-5806-43E1-86B8-C6500CF3453B}" type="parTrans" cxnId="{A82E1F5C-7F31-436E-B05C-DD2E4A828BDC}">
      <dgm:prSet/>
      <dgm:spPr/>
      <dgm:t>
        <a:bodyPr/>
        <a:lstStyle/>
        <a:p>
          <a:endParaRPr lang="en-US"/>
        </a:p>
      </dgm:t>
    </dgm:pt>
    <dgm:pt modelId="{50C19304-A3A1-48BF-8875-8B3A1C9CE512}" type="sibTrans" cxnId="{A82E1F5C-7F31-436E-B05C-DD2E4A828BDC}">
      <dgm:prSet/>
      <dgm:spPr/>
      <dgm:t>
        <a:bodyPr/>
        <a:lstStyle/>
        <a:p>
          <a:endParaRPr lang="en-US"/>
        </a:p>
      </dgm:t>
    </dgm:pt>
    <dgm:pt modelId="{9FC16549-9827-411D-B3B2-118E8F81F63F}">
      <dgm:prSet/>
      <dgm:spPr/>
      <dgm:t>
        <a:bodyPr/>
        <a:lstStyle/>
        <a:p>
          <a:pPr rtl="0"/>
          <a:r>
            <a:rPr lang="en-AU">
              <a:latin typeface="Calibri" panose="020F0502020204030204"/>
              <a:ea typeface="+mn-ea"/>
              <a:cs typeface="+mn-cs"/>
            </a:rPr>
            <a:t>BMI 44.5, T2DM (poorly controlled – was on Metformin + insulin throughout pregnancy).</a:t>
          </a:r>
          <a:endParaRPr lang="en-US">
            <a:latin typeface="Calibri" panose="020F0502020204030204"/>
            <a:ea typeface="+mn-ea"/>
            <a:cs typeface="+mn-cs"/>
          </a:endParaRPr>
        </a:p>
      </dgm:t>
    </dgm:pt>
    <dgm:pt modelId="{80ADDF51-CE39-4F10-BE90-77117549BC5E}" type="parTrans" cxnId="{D4FB6E4A-D6AF-4AF2-9989-7D24F78E1364}">
      <dgm:prSet/>
      <dgm:spPr/>
      <dgm:t>
        <a:bodyPr/>
        <a:lstStyle/>
        <a:p>
          <a:endParaRPr lang="en-US"/>
        </a:p>
      </dgm:t>
    </dgm:pt>
    <dgm:pt modelId="{608D6970-E6A5-4A66-B281-13B8708CA888}" type="sibTrans" cxnId="{D4FB6E4A-D6AF-4AF2-9989-7D24F78E1364}">
      <dgm:prSet/>
      <dgm:spPr/>
      <dgm:t>
        <a:bodyPr/>
        <a:lstStyle/>
        <a:p>
          <a:endParaRPr lang="en-US"/>
        </a:p>
      </dgm:t>
    </dgm:pt>
    <dgm:pt modelId="{EC018CE6-0762-45E1-A0AB-183F436F0343}">
      <dgm:prSet/>
      <dgm:spPr/>
      <dgm:t>
        <a:bodyPr/>
        <a:lstStyle/>
        <a:p>
          <a:r>
            <a:rPr lang="en-AU">
              <a:latin typeface="Calibri" panose="020F0502020204030204"/>
              <a:ea typeface="+mn-ea"/>
              <a:cs typeface="+mn-cs"/>
            </a:rPr>
            <a:t>Tachycardic, with mitral murmur throughout both admissions</a:t>
          </a:r>
        </a:p>
      </dgm:t>
    </dgm:pt>
    <dgm:pt modelId="{89E57B57-1503-483B-945F-AC0F4F7E45EA}" type="parTrans" cxnId="{3F14EA42-9FC6-4AAD-90C5-BE185679848F}">
      <dgm:prSet/>
      <dgm:spPr/>
      <dgm:t>
        <a:bodyPr/>
        <a:lstStyle/>
        <a:p>
          <a:endParaRPr lang="en-US"/>
        </a:p>
      </dgm:t>
    </dgm:pt>
    <dgm:pt modelId="{2ECA986E-C98F-43D4-84D9-E95EDEB521E9}" type="sibTrans" cxnId="{3F14EA42-9FC6-4AAD-90C5-BE185679848F}">
      <dgm:prSet/>
      <dgm:spPr/>
      <dgm:t>
        <a:bodyPr/>
        <a:lstStyle/>
        <a:p>
          <a:endParaRPr lang="en-US"/>
        </a:p>
      </dgm:t>
    </dgm:pt>
    <dgm:pt modelId="{D0122E99-549F-497C-A928-B60DDFB9657E}">
      <dgm:prSet/>
      <dgm:spPr/>
      <dgm:t>
        <a:bodyPr/>
        <a:lstStyle/>
        <a:p>
          <a:r>
            <a:rPr lang="en-AU">
              <a:latin typeface="Calibri" panose="020F0502020204030204"/>
              <a:ea typeface="+mn-ea"/>
              <a:cs typeface="+mn-cs"/>
            </a:rPr>
            <a:t>Significant social stressors: partner not working</a:t>
          </a:r>
          <a:endParaRPr lang="en-US">
            <a:latin typeface="Calibri" panose="020F0502020204030204"/>
            <a:ea typeface="+mn-ea"/>
            <a:cs typeface="+mn-cs"/>
          </a:endParaRPr>
        </a:p>
      </dgm:t>
    </dgm:pt>
    <dgm:pt modelId="{1CADA7CE-D55B-4213-B1B2-19E89B8BFECC}" type="parTrans" cxnId="{AFB99020-3380-4C37-8919-2C7657A57A24}">
      <dgm:prSet/>
      <dgm:spPr/>
      <dgm:t>
        <a:bodyPr/>
        <a:lstStyle/>
        <a:p>
          <a:endParaRPr lang="en-US"/>
        </a:p>
      </dgm:t>
    </dgm:pt>
    <dgm:pt modelId="{367C6F20-AA8B-4FCC-B91F-8AA887E9D368}" type="sibTrans" cxnId="{AFB99020-3380-4C37-8919-2C7657A57A24}">
      <dgm:prSet/>
      <dgm:spPr/>
      <dgm:t>
        <a:bodyPr/>
        <a:lstStyle/>
        <a:p>
          <a:endParaRPr lang="en-US"/>
        </a:p>
      </dgm:t>
    </dgm:pt>
    <dgm:pt modelId="{6A8BC7AB-55AD-4702-8909-15B27DE1CEA1}">
      <dgm:prSet/>
      <dgm:spPr/>
      <dgm:t>
        <a:bodyPr/>
        <a:lstStyle/>
        <a:p>
          <a:r>
            <a:rPr lang="en-AU">
              <a:latin typeface="Calibri" panose="020F0502020204030204"/>
              <a:ea typeface="+mn-ea"/>
              <a:cs typeface="+mn-cs"/>
            </a:rPr>
            <a:t>Family history: Mother DCM – deceased age 60, Brother cardiac condition – unsure of nature</a:t>
          </a:r>
          <a:endParaRPr lang="en-US">
            <a:latin typeface="Calibri" panose="020F0502020204030204"/>
            <a:ea typeface="+mn-ea"/>
            <a:cs typeface="+mn-cs"/>
          </a:endParaRPr>
        </a:p>
      </dgm:t>
    </dgm:pt>
    <dgm:pt modelId="{46CD9439-449D-4F84-8E9C-5B04F913BDAD}" type="parTrans" cxnId="{FF7A01F6-0823-4406-AB87-F4D538C970CB}">
      <dgm:prSet/>
      <dgm:spPr/>
      <dgm:t>
        <a:bodyPr/>
        <a:lstStyle/>
        <a:p>
          <a:endParaRPr lang="en-US"/>
        </a:p>
      </dgm:t>
    </dgm:pt>
    <dgm:pt modelId="{05EADB69-5975-45A7-B44B-E97AE840CBFA}" type="sibTrans" cxnId="{FF7A01F6-0823-4406-AB87-F4D538C970CB}">
      <dgm:prSet/>
      <dgm:spPr/>
      <dgm:t>
        <a:bodyPr/>
        <a:lstStyle/>
        <a:p>
          <a:endParaRPr lang="en-US"/>
        </a:p>
      </dgm:t>
    </dgm:pt>
    <dgm:pt modelId="{EEDD3FAD-7BD1-4795-A638-67D4B036C2F9}">
      <dgm:prSet/>
      <dgm:spPr/>
      <dgm:t>
        <a:bodyPr/>
        <a:lstStyle/>
        <a:p>
          <a:r>
            <a:rPr lang="en-AU">
              <a:latin typeface="Calibri" panose="020F0502020204030204"/>
              <a:ea typeface="+mn-ea"/>
              <a:cs typeface="+mn-cs"/>
            </a:rPr>
            <a:t>Represented to IGH ED 22/1/25: SOB + chest pain &gt; ?CAP</a:t>
          </a:r>
          <a:endParaRPr lang="en-US">
            <a:latin typeface="Calibri" panose="020F0502020204030204"/>
            <a:ea typeface="+mn-ea"/>
            <a:cs typeface="+mn-cs"/>
          </a:endParaRPr>
        </a:p>
      </dgm:t>
    </dgm:pt>
    <dgm:pt modelId="{21EF56DA-F3A0-4190-9CB6-A52FAF1C3E8D}" type="parTrans" cxnId="{0F3191D6-4ED9-4C9C-9661-15961C11B349}">
      <dgm:prSet/>
      <dgm:spPr/>
      <dgm:t>
        <a:bodyPr/>
        <a:lstStyle/>
        <a:p>
          <a:endParaRPr lang="en-US"/>
        </a:p>
      </dgm:t>
    </dgm:pt>
    <dgm:pt modelId="{430C6A58-BDDC-4D2C-A503-DD43DEBD8E95}" type="sibTrans" cxnId="{0F3191D6-4ED9-4C9C-9661-15961C11B349}">
      <dgm:prSet/>
      <dgm:spPr/>
      <dgm:t>
        <a:bodyPr/>
        <a:lstStyle/>
        <a:p>
          <a:endParaRPr lang="en-US"/>
        </a:p>
      </dgm:t>
    </dgm:pt>
    <dgm:pt modelId="{C6FFB08C-25E0-45F3-B79B-F60D171EF57C}">
      <dgm:prSet/>
      <dgm:spPr/>
      <dgm:t>
        <a:bodyPr/>
        <a:lstStyle/>
        <a:p>
          <a:r>
            <a:rPr lang="en-AU">
              <a:latin typeface="Calibri" panose="020F0502020204030204"/>
              <a:ea typeface="+mn-ea"/>
              <a:cs typeface="+mn-cs"/>
            </a:rPr>
            <a:t>Anxiety, depression, GORD, mild asthma, smoked 10-15/day, minimal ETOH, poor diet with high caffeine intake</a:t>
          </a:r>
          <a:endParaRPr lang="en-US">
            <a:latin typeface="Calibri" panose="020F0502020204030204"/>
            <a:ea typeface="+mn-ea"/>
            <a:cs typeface="+mn-cs"/>
          </a:endParaRPr>
        </a:p>
      </dgm:t>
    </dgm:pt>
    <dgm:pt modelId="{FB6A9AD0-5F52-4986-A0A5-368A18FF2439}" type="parTrans" cxnId="{772D1B75-1D77-473C-81B4-7A01F4EA8C75}">
      <dgm:prSet/>
      <dgm:spPr/>
    </dgm:pt>
    <dgm:pt modelId="{B870543F-4A1D-4C07-9EA3-939597696100}" type="sibTrans" cxnId="{772D1B75-1D77-473C-81B4-7A01F4EA8C75}">
      <dgm:prSet/>
      <dgm:spPr/>
    </dgm:pt>
    <dgm:pt modelId="{A34B6AE4-D418-49B4-9439-C5A5E810CE41}" type="pres">
      <dgm:prSet presAssocID="{61756390-8C42-4B83-9646-C42A7A049298}" presName="linear" presStyleCnt="0">
        <dgm:presLayoutVars>
          <dgm:animLvl val="lvl"/>
          <dgm:resizeHandles val="exact"/>
        </dgm:presLayoutVars>
      </dgm:prSet>
      <dgm:spPr/>
    </dgm:pt>
    <dgm:pt modelId="{83B7C0DC-216B-4B75-A0AF-FF35BE025FDB}" type="pres">
      <dgm:prSet presAssocID="{E6C2B882-B10A-4064-9D63-64252988380D}" presName="parentText" presStyleLbl="node1" presStyleIdx="0" presStyleCnt="9">
        <dgm:presLayoutVars>
          <dgm:chMax val="0"/>
          <dgm:bulletEnabled val="1"/>
        </dgm:presLayoutVars>
      </dgm:prSet>
      <dgm:spPr/>
    </dgm:pt>
    <dgm:pt modelId="{A426BA40-1564-46B8-8450-82AF148CCFD5}" type="pres">
      <dgm:prSet presAssocID="{EEB573E0-97C0-483B-AB21-D31918D22C5C}" presName="spacer" presStyleCnt="0"/>
      <dgm:spPr/>
    </dgm:pt>
    <dgm:pt modelId="{66E28DCB-36A9-410D-9C33-A4672B470D77}" type="pres">
      <dgm:prSet presAssocID="{71168218-56F1-421B-B70D-D8B001C610B6}" presName="parentText" presStyleLbl="node1" presStyleIdx="1" presStyleCnt="9">
        <dgm:presLayoutVars>
          <dgm:chMax val="0"/>
          <dgm:bulletEnabled val="1"/>
        </dgm:presLayoutVars>
      </dgm:prSet>
      <dgm:spPr/>
    </dgm:pt>
    <dgm:pt modelId="{6EF1202C-7FBF-4455-873D-299E8A3F4D71}" type="pres">
      <dgm:prSet presAssocID="{784F47EF-BDF9-43F9-B9F5-50484A8E2794}" presName="spacer" presStyleCnt="0"/>
      <dgm:spPr/>
    </dgm:pt>
    <dgm:pt modelId="{841E82B1-E590-4AE7-8EB5-908FF788FD3E}" type="pres">
      <dgm:prSet presAssocID="{28926B62-E8BE-4007-88C7-8574B78D89F4}" presName="parentText" presStyleLbl="node1" presStyleIdx="2" presStyleCnt="9">
        <dgm:presLayoutVars>
          <dgm:chMax val="0"/>
          <dgm:bulletEnabled val="1"/>
        </dgm:presLayoutVars>
      </dgm:prSet>
      <dgm:spPr/>
    </dgm:pt>
    <dgm:pt modelId="{59CE1672-AE0D-42CB-ABE2-E0974B4BEA31}" type="pres">
      <dgm:prSet presAssocID="{50C19304-A3A1-48BF-8875-8B3A1C9CE512}" presName="spacer" presStyleCnt="0"/>
      <dgm:spPr/>
    </dgm:pt>
    <dgm:pt modelId="{A222D0A1-3390-4F69-981E-3E4D8B65F8BF}" type="pres">
      <dgm:prSet presAssocID="{9FC16549-9827-411D-B3B2-118E8F81F63F}" presName="parentText" presStyleLbl="node1" presStyleIdx="3" presStyleCnt="9">
        <dgm:presLayoutVars>
          <dgm:chMax val="0"/>
          <dgm:bulletEnabled val="1"/>
        </dgm:presLayoutVars>
      </dgm:prSet>
      <dgm:spPr/>
    </dgm:pt>
    <dgm:pt modelId="{5274761C-A923-4D64-A7FC-BC3916974715}" type="pres">
      <dgm:prSet presAssocID="{608D6970-E6A5-4A66-B281-13B8708CA888}" presName="spacer" presStyleCnt="0"/>
      <dgm:spPr/>
    </dgm:pt>
    <dgm:pt modelId="{ACF44E2A-4127-48DC-BA23-66A12C016E7D}" type="pres">
      <dgm:prSet presAssocID="{C6FFB08C-25E0-45F3-B79B-F60D171EF57C}" presName="parentText" presStyleLbl="node1" presStyleIdx="4" presStyleCnt="9">
        <dgm:presLayoutVars>
          <dgm:chMax val="0"/>
          <dgm:bulletEnabled val="1"/>
        </dgm:presLayoutVars>
      </dgm:prSet>
      <dgm:spPr/>
    </dgm:pt>
    <dgm:pt modelId="{99875765-7439-4042-9EBB-2B09F0854251}" type="pres">
      <dgm:prSet presAssocID="{B870543F-4A1D-4C07-9EA3-939597696100}" presName="spacer" presStyleCnt="0"/>
      <dgm:spPr/>
    </dgm:pt>
    <dgm:pt modelId="{07EA7B19-AF9A-4032-ADDB-495AF2D7013A}" type="pres">
      <dgm:prSet presAssocID="{EC018CE6-0762-45E1-A0AB-183F436F0343}" presName="parentText" presStyleLbl="node1" presStyleIdx="5" presStyleCnt="9">
        <dgm:presLayoutVars>
          <dgm:chMax val="0"/>
          <dgm:bulletEnabled val="1"/>
        </dgm:presLayoutVars>
      </dgm:prSet>
      <dgm:spPr/>
    </dgm:pt>
    <dgm:pt modelId="{B382A5B5-C7B0-4512-A603-EC9C92789987}" type="pres">
      <dgm:prSet presAssocID="{2ECA986E-C98F-43D4-84D9-E95EDEB521E9}" presName="spacer" presStyleCnt="0"/>
      <dgm:spPr/>
    </dgm:pt>
    <dgm:pt modelId="{DA5FBC39-C655-47CB-9BD7-1C5076E51A32}" type="pres">
      <dgm:prSet presAssocID="{D0122E99-549F-497C-A928-B60DDFB9657E}" presName="parentText" presStyleLbl="node1" presStyleIdx="6" presStyleCnt="9">
        <dgm:presLayoutVars>
          <dgm:chMax val="0"/>
          <dgm:bulletEnabled val="1"/>
        </dgm:presLayoutVars>
      </dgm:prSet>
      <dgm:spPr/>
    </dgm:pt>
    <dgm:pt modelId="{5B1D53BF-551F-45C3-BC57-81C904060672}" type="pres">
      <dgm:prSet presAssocID="{367C6F20-AA8B-4FCC-B91F-8AA887E9D368}" presName="spacer" presStyleCnt="0"/>
      <dgm:spPr/>
    </dgm:pt>
    <dgm:pt modelId="{18B580D4-825E-47E5-8938-C2698ECB0946}" type="pres">
      <dgm:prSet presAssocID="{6A8BC7AB-55AD-4702-8909-15B27DE1CEA1}" presName="parentText" presStyleLbl="node1" presStyleIdx="7" presStyleCnt="9">
        <dgm:presLayoutVars>
          <dgm:chMax val="0"/>
          <dgm:bulletEnabled val="1"/>
        </dgm:presLayoutVars>
      </dgm:prSet>
      <dgm:spPr/>
    </dgm:pt>
    <dgm:pt modelId="{C47B42B6-2ABD-4EFC-AA60-EB88CF38E55E}" type="pres">
      <dgm:prSet presAssocID="{05EADB69-5975-45A7-B44B-E97AE840CBFA}" presName="spacer" presStyleCnt="0"/>
      <dgm:spPr/>
    </dgm:pt>
    <dgm:pt modelId="{561455C4-0430-4FA1-A3AE-8251A9EB2D2F}" type="pres">
      <dgm:prSet presAssocID="{EEDD3FAD-7BD1-4795-A638-67D4B036C2F9}" presName="parentText" presStyleLbl="node1" presStyleIdx="8" presStyleCnt="9">
        <dgm:presLayoutVars>
          <dgm:chMax val="0"/>
          <dgm:bulletEnabled val="1"/>
        </dgm:presLayoutVars>
      </dgm:prSet>
      <dgm:spPr/>
    </dgm:pt>
  </dgm:ptLst>
  <dgm:cxnLst>
    <dgm:cxn modelId="{F0EAD802-636D-447E-9C8F-3ED04C5715C5}" srcId="{61756390-8C42-4B83-9646-C42A7A049298}" destId="{71168218-56F1-421B-B70D-D8B001C610B6}" srcOrd="1" destOrd="0" parTransId="{E724940C-9149-4355-B3C1-9F644F86EAC3}" sibTransId="{784F47EF-BDF9-43F9-B9F5-50484A8E2794}"/>
    <dgm:cxn modelId="{EBA74812-3566-4EB3-8853-AA3EAD8C75EB}" type="presOf" srcId="{28926B62-E8BE-4007-88C7-8574B78D89F4}" destId="{841E82B1-E590-4AE7-8EB5-908FF788FD3E}" srcOrd="0" destOrd="0" presId="urn:microsoft.com/office/officeart/2005/8/layout/vList2"/>
    <dgm:cxn modelId="{AFB99020-3380-4C37-8919-2C7657A57A24}" srcId="{61756390-8C42-4B83-9646-C42A7A049298}" destId="{D0122E99-549F-497C-A928-B60DDFB9657E}" srcOrd="6" destOrd="0" parTransId="{1CADA7CE-D55B-4213-B1B2-19E89B8BFECC}" sibTransId="{367C6F20-AA8B-4FCC-B91F-8AA887E9D368}"/>
    <dgm:cxn modelId="{3498AB22-64E7-43C9-BD83-6B5D92342ED8}" type="presOf" srcId="{E6C2B882-B10A-4064-9D63-64252988380D}" destId="{83B7C0DC-216B-4B75-A0AF-FF35BE025FDB}" srcOrd="0" destOrd="0" presId="urn:microsoft.com/office/officeart/2005/8/layout/vList2"/>
    <dgm:cxn modelId="{A82E1F5C-7F31-436E-B05C-DD2E4A828BDC}" srcId="{61756390-8C42-4B83-9646-C42A7A049298}" destId="{28926B62-E8BE-4007-88C7-8574B78D89F4}" srcOrd="2" destOrd="0" parTransId="{18DDF9F1-5806-43E1-86B8-C6500CF3453B}" sibTransId="{50C19304-A3A1-48BF-8875-8B3A1C9CE512}"/>
    <dgm:cxn modelId="{3F14EA42-9FC6-4AAD-90C5-BE185679848F}" srcId="{61756390-8C42-4B83-9646-C42A7A049298}" destId="{EC018CE6-0762-45E1-A0AB-183F436F0343}" srcOrd="5" destOrd="0" parTransId="{89E57B57-1503-483B-945F-AC0F4F7E45EA}" sibTransId="{2ECA986E-C98F-43D4-84D9-E95EDEB521E9}"/>
    <dgm:cxn modelId="{61B73947-8879-4515-A121-BFBE6478F745}" type="presOf" srcId="{9FC16549-9827-411D-B3B2-118E8F81F63F}" destId="{A222D0A1-3390-4F69-981E-3E4D8B65F8BF}" srcOrd="0" destOrd="0" presId="urn:microsoft.com/office/officeart/2005/8/layout/vList2"/>
    <dgm:cxn modelId="{D4FB6E4A-D6AF-4AF2-9989-7D24F78E1364}" srcId="{61756390-8C42-4B83-9646-C42A7A049298}" destId="{9FC16549-9827-411D-B3B2-118E8F81F63F}" srcOrd="3" destOrd="0" parTransId="{80ADDF51-CE39-4F10-BE90-77117549BC5E}" sibTransId="{608D6970-E6A5-4A66-B281-13B8708CA888}"/>
    <dgm:cxn modelId="{F0F54854-0965-4858-BF9C-7CBE59DAF56E}" type="presOf" srcId="{71168218-56F1-421B-B70D-D8B001C610B6}" destId="{66E28DCB-36A9-410D-9C33-A4672B470D77}" srcOrd="0" destOrd="0" presId="urn:microsoft.com/office/officeart/2005/8/layout/vList2"/>
    <dgm:cxn modelId="{772D1B75-1D77-473C-81B4-7A01F4EA8C75}" srcId="{61756390-8C42-4B83-9646-C42A7A049298}" destId="{C6FFB08C-25E0-45F3-B79B-F60D171EF57C}" srcOrd="4" destOrd="0" parTransId="{FB6A9AD0-5F52-4986-A0A5-368A18FF2439}" sibTransId="{B870543F-4A1D-4C07-9EA3-939597696100}"/>
    <dgm:cxn modelId="{3B5EA97D-C374-4130-83A3-B0EE2296BB01}" type="presOf" srcId="{C6FFB08C-25E0-45F3-B79B-F60D171EF57C}" destId="{ACF44E2A-4127-48DC-BA23-66A12C016E7D}" srcOrd="0" destOrd="0" presId="urn:microsoft.com/office/officeart/2005/8/layout/vList2"/>
    <dgm:cxn modelId="{0CB8AB88-4C70-4D33-8794-5C55D664CF0B}" type="presOf" srcId="{EC018CE6-0762-45E1-A0AB-183F436F0343}" destId="{07EA7B19-AF9A-4032-ADDB-495AF2D7013A}" srcOrd="0" destOrd="0" presId="urn:microsoft.com/office/officeart/2005/8/layout/vList2"/>
    <dgm:cxn modelId="{54E5A5B2-8951-45A6-8E1E-7E75F7CA3206}" type="presOf" srcId="{D0122E99-549F-497C-A928-B60DDFB9657E}" destId="{DA5FBC39-C655-47CB-9BD7-1C5076E51A32}" srcOrd="0" destOrd="0" presId="urn:microsoft.com/office/officeart/2005/8/layout/vList2"/>
    <dgm:cxn modelId="{19D0C3BD-8DB0-420B-BEA8-6DF80B074C86}" srcId="{61756390-8C42-4B83-9646-C42A7A049298}" destId="{E6C2B882-B10A-4064-9D63-64252988380D}" srcOrd="0" destOrd="0" parTransId="{13C6A043-B378-46BD-85A0-A7269A4B032A}" sibTransId="{EEB573E0-97C0-483B-AB21-D31918D22C5C}"/>
    <dgm:cxn modelId="{0B4450C3-E802-4784-9EEA-FC5AAF321887}" type="presOf" srcId="{6A8BC7AB-55AD-4702-8909-15B27DE1CEA1}" destId="{18B580D4-825E-47E5-8938-C2698ECB0946}" srcOrd="0" destOrd="0" presId="urn:microsoft.com/office/officeart/2005/8/layout/vList2"/>
    <dgm:cxn modelId="{4A0B61CE-1DA8-4792-8DD9-FFD5709505C0}" type="presOf" srcId="{61756390-8C42-4B83-9646-C42A7A049298}" destId="{A34B6AE4-D418-49B4-9439-C5A5E810CE41}" srcOrd="0" destOrd="0" presId="urn:microsoft.com/office/officeart/2005/8/layout/vList2"/>
    <dgm:cxn modelId="{D75A34D0-360F-4B4C-9656-507661CABD78}" type="presOf" srcId="{EEDD3FAD-7BD1-4795-A638-67D4B036C2F9}" destId="{561455C4-0430-4FA1-A3AE-8251A9EB2D2F}" srcOrd="0" destOrd="0" presId="urn:microsoft.com/office/officeart/2005/8/layout/vList2"/>
    <dgm:cxn modelId="{0F3191D6-4ED9-4C9C-9661-15961C11B349}" srcId="{61756390-8C42-4B83-9646-C42A7A049298}" destId="{EEDD3FAD-7BD1-4795-A638-67D4B036C2F9}" srcOrd="8" destOrd="0" parTransId="{21EF56DA-F3A0-4190-9CB6-A52FAF1C3E8D}" sibTransId="{430C6A58-BDDC-4D2C-A503-DD43DEBD8E95}"/>
    <dgm:cxn modelId="{FF7A01F6-0823-4406-AB87-F4D538C970CB}" srcId="{61756390-8C42-4B83-9646-C42A7A049298}" destId="{6A8BC7AB-55AD-4702-8909-15B27DE1CEA1}" srcOrd="7" destOrd="0" parTransId="{46CD9439-449D-4F84-8E9C-5B04F913BDAD}" sibTransId="{05EADB69-5975-45A7-B44B-E97AE840CBFA}"/>
    <dgm:cxn modelId="{628243B5-DC5F-43D4-A8E9-F08027749B9B}" type="presParOf" srcId="{A34B6AE4-D418-49B4-9439-C5A5E810CE41}" destId="{83B7C0DC-216B-4B75-A0AF-FF35BE025FDB}" srcOrd="0" destOrd="0" presId="urn:microsoft.com/office/officeart/2005/8/layout/vList2"/>
    <dgm:cxn modelId="{EFC306E5-ABAC-4098-A7B6-9356930727CD}" type="presParOf" srcId="{A34B6AE4-D418-49B4-9439-C5A5E810CE41}" destId="{A426BA40-1564-46B8-8450-82AF148CCFD5}" srcOrd="1" destOrd="0" presId="urn:microsoft.com/office/officeart/2005/8/layout/vList2"/>
    <dgm:cxn modelId="{8A50E430-443C-4FF8-822D-1A21D016BF4C}" type="presParOf" srcId="{A34B6AE4-D418-49B4-9439-C5A5E810CE41}" destId="{66E28DCB-36A9-410D-9C33-A4672B470D77}" srcOrd="2" destOrd="0" presId="urn:microsoft.com/office/officeart/2005/8/layout/vList2"/>
    <dgm:cxn modelId="{38FDD69B-0B71-4246-A84A-172E5B8F8B65}" type="presParOf" srcId="{A34B6AE4-D418-49B4-9439-C5A5E810CE41}" destId="{6EF1202C-7FBF-4455-873D-299E8A3F4D71}" srcOrd="3" destOrd="0" presId="urn:microsoft.com/office/officeart/2005/8/layout/vList2"/>
    <dgm:cxn modelId="{07EEBAB1-E2BC-4859-BE8C-29D692366D68}" type="presParOf" srcId="{A34B6AE4-D418-49B4-9439-C5A5E810CE41}" destId="{841E82B1-E590-4AE7-8EB5-908FF788FD3E}" srcOrd="4" destOrd="0" presId="urn:microsoft.com/office/officeart/2005/8/layout/vList2"/>
    <dgm:cxn modelId="{AB4848B0-8D74-4720-889A-71F0131A8E89}" type="presParOf" srcId="{A34B6AE4-D418-49B4-9439-C5A5E810CE41}" destId="{59CE1672-AE0D-42CB-ABE2-E0974B4BEA31}" srcOrd="5" destOrd="0" presId="urn:microsoft.com/office/officeart/2005/8/layout/vList2"/>
    <dgm:cxn modelId="{CE5F8371-146D-45FD-AAFC-A19463F97D9E}" type="presParOf" srcId="{A34B6AE4-D418-49B4-9439-C5A5E810CE41}" destId="{A222D0A1-3390-4F69-981E-3E4D8B65F8BF}" srcOrd="6" destOrd="0" presId="urn:microsoft.com/office/officeart/2005/8/layout/vList2"/>
    <dgm:cxn modelId="{02D25163-71DD-4CD1-B25A-58BC8C28BF0B}" type="presParOf" srcId="{A34B6AE4-D418-49B4-9439-C5A5E810CE41}" destId="{5274761C-A923-4D64-A7FC-BC3916974715}" srcOrd="7" destOrd="0" presId="urn:microsoft.com/office/officeart/2005/8/layout/vList2"/>
    <dgm:cxn modelId="{C218B7A9-3E92-4C70-A6AF-FD02E6510EE2}" type="presParOf" srcId="{A34B6AE4-D418-49B4-9439-C5A5E810CE41}" destId="{ACF44E2A-4127-48DC-BA23-66A12C016E7D}" srcOrd="8" destOrd="0" presId="urn:microsoft.com/office/officeart/2005/8/layout/vList2"/>
    <dgm:cxn modelId="{0438723D-9D76-4037-9E78-8898EAF8FDB2}" type="presParOf" srcId="{A34B6AE4-D418-49B4-9439-C5A5E810CE41}" destId="{99875765-7439-4042-9EBB-2B09F0854251}" srcOrd="9" destOrd="0" presId="urn:microsoft.com/office/officeart/2005/8/layout/vList2"/>
    <dgm:cxn modelId="{5BD39596-D097-4FF0-BD42-F819520021BA}" type="presParOf" srcId="{A34B6AE4-D418-49B4-9439-C5A5E810CE41}" destId="{07EA7B19-AF9A-4032-ADDB-495AF2D7013A}" srcOrd="10" destOrd="0" presId="urn:microsoft.com/office/officeart/2005/8/layout/vList2"/>
    <dgm:cxn modelId="{936E4CC6-837D-4187-A364-DD4BC713016D}" type="presParOf" srcId="{A34B6AE4-D418-49B4-9439-C5A5E810CE41}" destId="{B382A5B5-C7B0-4512-A603-EC9C92789987}" srcOrd="11" destOrd="0" presId="urn:microsoft.com/office/officeart/2005/8/layout/vList2"/>
    <dgm:cxn modelId="{0EB54DEE-A28B-41D9-A40C-4E887696595D}" type="presParOf" srcId="{A34B6AE4-D418-49B4-9439-C5A5E810CE41}" destId="{DA5FBC39-C655-47CB-9BD7-1C5076E51A32}" srcOrd="12" destOrd="0" presId="urn:microsoft.com/office/officeart/2005/8/layout/vList2"/>
    <dgm:cxn modelId="{58ACD68D-B0E2-44F8-983A-47B142318E6E}" type="presParOf" srcId="{A34B6AE4-D418-49B4-9439-C5A5E810CE41}" destId="{5B1D53BF-551F-45C3-BC57-81C904060672}" srcOrd="13" destOrd="0" presId="urn:microsoft.com/office/officeart/2005/8/layout/vList2"/>
    <dgm:cxn modelId="{895B5738-B5A6-4759-98EF-65E806264A51}" type="presParOf" srcId="{A34B6AE4-D418-49B4-9439-C5A5E810CE41}" destId="{18B580D4-825E-47E5-8938-C2698ECB0946}" srcOrd="14" destOrd="0" presId="urn:microsoft.com/office/officeart/2005/8/layout/vList2"/>
    <dgm:cxn modelId="{41DBEFE2-37EA-4959-B7A0-DECEDB1C28EA}" type="presParOf" srcId="{A34B6AE4-D418-49B4-9439-C5A5E810CE41}" destId="{C47B42B6-2ABD-4EFC-AA60-EB88CF38E55E}" srcOrd="15" destOrd="0" presId="urn:microsoft.com/office/officeart/2005/8/layout/vList2"/>
    <dgm:cxn modelId="{14CE2C68-C37B-4E07-9B14-CA602A17F088}" type="presParOf" srcId="{A34B6AE4-D418-49B4-9439-C5A5E810CE41}" destId="{561455C4-0430-4FA1-A3AE-8251A9EB2D2F}"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651F91-0143-4766-A22D-5140BAF129C7}"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7EFCB6D7-A8CA-4A9B-9864-CD5B4FFC01A4}">
      <dgm:prSet/>
      <dgm:spPr/>
      <dgm:t>
        <a:bodyPr/>
        <a:lstStyle/>
        <a:p>
          <a:r>
            <a:rPr lang="en-US"/>
            <a:t>NHLBI in the 1990s defined PPCM as heart failure that develops in the last month of pregnancy or up to five months postpartum with left ventricular systolic dysfunction (left ventricular ejection fraction (LVEF) &lt;45% or fractional shortening &lt;30%, or both).</a:t>
          </a:r>
        </a:p>
      </dgm:t>
    </dgm:pt>
    <dgm:pt modelId="{B8B9D7D2-C03A-4605-98FB-CB77E205853F}" type="parTrans" cxnId="{92962392-3BB6-4EA2-B6A9-019769723C3D}">
      <dgm:prSet/>
      <dgm:spPr/>
      <dgm:t>
        <a:bodyPr/>
        <a:lstStyle/>
        <a:p>
          <a:endParaRPr lang="en-US"/>
        </a:p>
      </dgm:t>
    </dgm:pt>
    <dgm:pt modelId="{D6FD97AD-4A79-4610-A47E-919457E04C96}" type="sibTrans" cxnId="{92962392-3BB6-4EA2-B6A9-019769723C3D}">
      <dgm:prSet/>
      <dgm:spPr/>
      <dgm:t>
        <a:bodyPr/>
        <a:lstStyle/>
        <a:p>
          <a:endParaRPr lang="en-US"/>
        </a:p>
      </dgm:t>
    </dgm:pt>
    <dgm:pt modelId="{D83D9888-0357-4517-9713-9990EF252F47}">
      <dgm:prSet/>
      <dgm:spPr/>
      <dgm:t>
        <a:bodyPr/>
        <a:lstStyle/>
        <a:p>
          <a:r>
            <a:rPr lang="en-US"/>
            <a:t>However, a large proportion of patients who otherwise meet the criteria for PPCM present before 36 weeks’ gestation, raising concerns that the NHLBI definition may be overly restrictive and lead to the underdiagnosis of PPCM.</a:t>
          </a:r>
        </a:p>
      </dgm:t>
    </dgm:pt>
    <dgm:pt modelId="{25660629-F052-43FD-BCB0-6E18C392856F}" type="parTrans" cxnId="{46BA401B-3A57-4999-9094-008D3BFD3330}">
      <dgm:prSet/>
      <dgm:spPr/>
      <dgm:t>
        <a:bodyPr/>
        <a:lstStyle/>
        <a:p>
          <a:endParaRPr lang="en-US"/>
        </a:p>
      </dgm:t>
    </dgm:pt>
    <dgm:pt modelId="{69213F7A-65DE-4D7B-8800-F4D305D898D7}" type="sibTrans" cxnId="{46BA401B-3A57-4999-9094-008D3BFD3330}">
      <dgm:prSet/>
      <dgm:spPr/>
      <dgm:t>
        <a:bodyPr/>
        <a:lstStyle/>
        <a:p>
          <a:endParaRPr lang="en-US"/>
        </a:p>
      </dgm:t>
    </dgm:pt>
    <dgm:pt modelId="{572718F0-536E-4520-9373-96B5F2722D6E}">
      <dgm:prSet/>
      <dgm:spPr/>
      <dgm:t>
        <a:bodyPr/>
        <a:lstStyle/>
        <a:p>
          <a:r>
            <a:rPr lang="en-US"/>
            <a:t>In 2010 the European Society of Cardiology (ESC) defined peripartum cardiomyopathy as heart failure that occurs “towards the end of pregnancy or in the months following delivery, where no other cause of heart failure is found.</a:t>
          </a:r>
        </a:p>
      </dgm:t>
    </dgm:pt>
    <dgm:pt modelId="{011D6DED-E857-4DE3-A072-37511560ADAE}" type="parTrans" cxnId="{943BC8C5-F00B-4DC9-BF45-A8101DC8E52C}">
      <dgm:prSet/>
      <dgm:spPr/>
      <dgm:t>
        <a:bodyPr/>
        <a:lstStyle/>
        <a:p>
          <a:endParaRPr lang="en-US"/>
        </a:p>
      </dgm:t>
    </dgm:pt>
    <dgm:pt modelId="{F52ABA1C-D0C5-4C3E-8764-1E03FE0F545A}" type="sibTrans" cxnId="{943BC8C5-F00B-4DC9-BF45-A8101DC8E52C}">
      <dgm:prSet/>
      <dgm:spPr/>
      <dgm:t>
        <a:bodyPr/>
        <a:lstStyle/>
        <a:p>
          <a:endParaRPr lang="en-US"/>
        </a:p>
      </dgm:t>
    </dgm:pt>
    <dgm:pt modelId="{374BFDDB-2FED-4A66-8D70-A5663CDCD94B}" type="pres">
      <dgm:prSet presAssocID="{34651F91-0143-4766-A22D-5140BAF129C7}" presName="outerComposite" presStyleCnt="0">
        <dgm:presLayoutVars>
          <dgm:chMax val="5"/>
          <dgm:dir/>
          <dgm:resizeHandles val="exact"/>
        </dgm:presLayoutVars>
      </dgm:prSet>
      <dgm:spPr/>
    </dgm:pt>
    <dgm:pt modelId="{35D415D8-F871-48FF-ABB9-1703EE1ECD1F}" type="pres">
      <dgm:prSet presAssocID="{34651F91-0143-4766-A22D-5140BAF129C7}" presName="dummyMaxCanvas" presStyleCnt="0">
        <dgm:presLayoutVars/>
      </dgm:prSet>
      <dgm:spPr/>
    </dgm:pt>
    <dgm:pt modelId="{511817B2-D7A7-4E84-9A52-0D638413F610}" type="pres">
      <dgm:prSet presAssocID="{34651F91-0143-4766-A22D-5140BAF129C7}" presName="ThreeNodes_1" presStyleLbl="node1" presStyleIdx="0" presStyleCnt="3">
        <dgm:presLayoutVars>
          <dgm:bulletEnabled val="1"/>
        </dgm:presLayoutVars>
      </dgm:prSet>
      <dgm:spPr/>
    </dgm:pt>
    <dgm:pt modelId="{974C9B76-6C4C-4E2B-B94C-0BB3B6522A91}" type="pres">
      <dgm:prSet presAssocID="{34651F91-0143-4766-A22D-5140BAF129C7}" presName="ThreeNodes_2" presStyleLbl="node1" presStyleIdx="1" presStyleCnt="3">
        <dgm:presLayoutVars>
          <dgm:bulletEnabled val="1"/>
        </dgm:presLayoutVars>
      </dgm:prSet>
      <dgm:spPr/>
    </dgm:pt>
    <dgm:pt modelId="{D7F86896-2F6C-4F92-8A2D-091147594487}" type="pres">
      <dgm:prSet presAssocID="{34651F91-0143-4766-A22D-5140BAF129C7}" presName="ThreeNodes_3" presStyleLbl="node1" presStyleIdx="2" presStyleCnt="3">
        <dgm:presLayoutVars>
          <dgm:bulletEnabled val="1"/>
        </dgm:presLayoutVars>
      </dgm:prSet>
      <dgm:spPr/>
    </dgm:pt>
    <dgm:pt modelId="{ECE0D665-8FA1-4F36-8DCD-44568BE442FA}" type="pres">
      <dgm:prSet presAssocID="{34651F91-0143-4766-A22D-5140BAF129C7}" presName="ThreeConn_1-2" presStyleLbl="fgAccFollowNode1" presStyleIdx="0" presStyleCnt="2">
        <dgm:presLayoutVars>
          <dgm:bulletEnabled val="1"/>
        </dgm:presLayoutVars>
      </dgm:prSet>
      <dgm:spPr/>
    </dgm:pt>
    <dgm:pt modelId="{9C6FFE46-2AE8-4E44-B85F-5BD5CCD31AD1}" type="pres">
      <dgm:prSet presAssocID="{34651F91-0143-4766-A22D-5140BAF129C7}" presName="ThreeConn_2-3" presStyleLbl="fgAccFollowNode1" presStyleIdx="1" presStyleCnt="2">
        <dgm:presLayoutVars>
          <dgm:bulletEnabled val="1"/>
        </dgm:presLayoutVars>
      </dgm:prSet>
      <dgm:spPr/>
    </dgm:pt>
    <dgm:pt modelId="{B9EF1DE5-9D04-4BD2-94C5-4FC857B19FC6}" type="pres">
      <dgm:prSet presAssocID="{34651F91-0143-4766-A22D-5140BAF129C7}" presName="ThreeNodes_1_text" presStyleLbl="node1" presStyleIdx="2" presStyleCnt="3">
        <dgm:presLayoutVars>
          <dgm:bulletEnabled val="1"/>
        </dgm:presLayoutVars>
      </dgm:prSet>
      <dgm:spPr/>
    </dgm:pt>
    <dgm:pt modelId="{CEAE3F8F-8751-4D7A-8BE4-F38AA5F0D487}" type="pres">
      <dgm:prSet presAssocID="{34651F91-0143-4766-A22D-5140BAF129C7}" presName="ThreeNodes_2_text" presStyleLbl="node1" presStyleIdx="2" presStyleCnt="3">
        <dgm:presLayoutVars>
          <dgm:bulletEnabled val="1"/>
        </dgm:presLayoutVars>
      </dgm:prSet>
      <dgm:spPr/>
    </dgm:pt>
    <dgm:pt modelId="{B666355A-2BF6-4E15-BFED-EBAC2F4C2EF0}" type="pres">
      <dgm:prSet presAssocID="{34651F91-0143-4766-A22D-5140BAF129C7}" presName="ThreeNodes_3_text" presStyleLbl="node1" presStyleIdx="2" presStyleCnt="3">
        <dgm:presLayoutVars>
          <dgm:bulletEnabled val="1"/>
        </dgm:presLayoutVars>
      </dgm:prSet>
      <dgm:spPr/>
    </dgm:pt>
  </dgm:ptLst>
  <dgm:cxnLst>
    <dgm:cxn modelId="{A3769A07-5645-4830-9091-A9C11CBC7FBA}" type="presOf" srcId="{572718F0-536E-4520-9373-96B5F2722D6E}" destId="{B666355A-2BF6-4E15-BFED-EBAC2F4C2EF0}" srcOrd="1" destOrd="0" presId="urn:microsoft.com/office/officeart/2005/8/layout/vProcess5"/>
    <dgm:cxn modelId="{46BA401B-3A57-4999-9094-008D3BFD3330}" srcId="{34651F91-0143-4766-A22D-5140BAF129C7}" destId="{D83D9888-0357-4517-9713-9990EF252F47}" srcOrd="1" destOrd="0" parTransId="{25660629-F052-43FD-BCB0-6E18C392856F}" sibTransId="{69213F7A-65DE-4D7B-8800-F4D305D898D7}"/>
    <dgm:cxn modelId="{64A3821B-53BA-49F7-90A1-F5D39A7947D3}" type="presOf" srcId="{7EFCB6D7-A8CA-4A9B-9864-CD5B4FFC01A4}" destId="{B9EF1DE5-9D04-4BD2-94C5-4FC857B19FC6}" srcOrd="1" destOrd="0" presId="urn:microsoft.com/office/officeart/2005/8/layout/vProcess5"/>
    <dgm:cxn modelId="{1AECB125-0CBB-49CA-ADC0-5F6F8FE67EFB}" type="presOf" srcId="{D6FD97AD-4A79-4610-A47E-919457E04C96}" destId="{ECE0D665-8FA1-4F36-8DCD-44568BE442FA}" srcOrd="0" destOrd="0" presId="urn:microsoft.com/office/officeart/2005/8/layout/vProcess5"/>
    <dgm:cxn modelId="{873C3A30-1E20-4BB4-8A3E-D4D0A1B37614}" type="presOf" srcId="{572718F0-536E-4520-9373-96B5F2722D6E}" destId="{D7F86896-2F6C-4F92-8A2D-091147594487}" srcOrd="0" destOrd="0" presId="urn:microsoft.com/office/officeart/2005/8/layout/vProcess5"/>
    <dgm:cxn modelId="{91342465-5894-4D72-8820-06DDFFE7878A}" type="presOf" srcId="{D83D9888-0357-4517-9713-9990EF252F47}" destId="{CEAE3F8F-8751-4D7A-8BE4-F38AA5F0D487}" srcOrd="1" destOrd="0" presId="urn:microsoft.com/office/officeart/2005/8/layout/vProcess5"/>
    <dgm:cxn modelId="{52C9CC49-D7F2-4A6B-8B65-1E536043BFE2}" type="presOf" srcId="{34651F91-0143-4766-A22D-5140BAF129C7}" destId="{374BFDDB-2FED-4A66-8D70-A5663CDCD94B}" srcOrd="0" destOrd="0" presId="urn:microsoft.com/office/officeart/2005/8/layout/vProcess5"/>
    <dgm:cxn modelId="{5D7A3C4E-23FB-4220-A607-AAA412CCA4AE}" type="presOf" srcId="{69213F7A-65DE-4D7B-8800-F4D305D898D7}" destId="{9C6FFE46-2AE8-4E44-B85F-5BD5CCD31AD1}" srcOrd="0" destOrd="0" presId="urn:microsoft.com/office/officeart/2005/8/layout/vProcess5"/>
    <dgm:cxn modelId="{92962392-3BB6-4EA2-B6A9-019769723C3D}" srcId="{34651F91-0143-4766-A22D-5140BAF129C7}" destId="{7EFCB6D7-A8CA-4A9B-9864-CD5B4FFC01A4}" srcOrd="0" destOrd="0" parTransId="{B8B9D7D2-C03A-4605-98FB-CB77E205853F}" sibTransId="{D6FD97AD-4A79-4610-A47E-919457E04C96}"/>
    <dgm:cxn modelId="{36536FA4-3F2C-43F0-BEF1-5401CB305887}" type="presOf" srcId="{D83D9888-0357-4517-9713-9990EF252F47}" destId="{974C9B76-6C4C-4E2B-B94C-0BB3B6522A91}" srcOrd="0" destOrd="0" presId="urn:microsoft.com/office/officeart/2005/8/layout/vProcess5"/>
    <dgm:cxn modelId="{EF33DFB6-843D-41A3-B5CF-644451103EA6}" type="presOf" srcId="{7EFCB6D7-A8CA-4A9B-9864-CD5B4FFC01A4}" destId="{511817B2-D7A7-4E84-9A52-0D638413F610}" srcOrd="0" destOrd="0" presId="urn:microsoft.com/office/officeart/2005/8/layout/vProcess5"/>
    <dgm:cxn modelId="{943BC8C5-F00B-4DC9-BF45-A8101DC8E52C}" srcId="{34651F91-0143-4766-A22D-5140BAF129C7}" destId="{572718F0-536E-4520-9373-96B5F2722D6E}" srcOrd="2" destOrd="0" parTransId="{011D6DED-E857-4DE3-A072-37511560ADAE}" sibTransId="{F52ABA1C-D0C5-4C3E-8764-1E03FE0F545A}"/>
    <dgm:cxn modelId="{2B852634-E316-4C86-A173-D7AA24BE4405}" type="presParOf" srcId="{374BFDDB-2FED-4A66-8D70-A5663CDCD94B}" destId="{35D415D8-F871-48FF-ABB9-1703EE1ECD1F}" srcOrd="0" destOrd="0" presId="urn:microsoft.com/office/officeart/2005/8/layout/vProcess5"/>
    <dgm:cxn modelId="{421FF43D-8D52-47BA-950C-CAD6D635E043}" type="presParOf" srcId="{374BFDDB-2FED-4A66-8D70-A5663CDCD94B}" destId="{511817B2-D7A7-4E84-9A52-0D638413F610}" srcOrd="1" destOrd="0" presId="urn:microsoft.com/office/officeart/2005/8/layout/vProcess5"/>
    <dgm:cxn modelId="{DA826EAF-0411-4E28-91A5-49C4F0A8A10E}" type="presParOf" srcId="{374BFDDB-2FED-4A66-8D70-A5663CDCD94B}" destId="{974C9B76-6C4C-4E2B-B94C-0BB3B6522A91}" srcOrd="2" destOrd="0" presId="urn:microsoft.com/office/officeart/2005/8/layout/vProcess5"/>
    <dgm:cxn modelId="{11042ACB-8677-46E0-955C-7EFE946CAB13}" type="presParOf" srcId="{374BFDDB-2FED-4A66-8D70-A5663CDCD94B}" destId="{D7F86896-2F6C-4F92-8A2D-091147594487}" srcOrd="3" destOrd="0" presId="urn:microsoft.com/office/officeart/2005/8/layout/vProcess5"/>
    <dgm:cxn modelId="{39A0426D-2D71-416C-82C8-C13C6AAA90D3}" type="presParOf" srcId="{374BFDDB-2FED-4A66-8D70-A5663CDCD94B}" destId="{ECE0D665-8FA1-4F36-8DCD-44568BE442FA}" srcOrd="4" destOrd="0" presId="urn:microsoft.com/office/officeart/2005/8/layout/vProcess5"/>
    <dgm:cxn modelId="{917CB4A1-E97B-4880-9E61-B9B14052F2FB}" type="presParOf" srcId="{374BFDDB-2FED-4A66-8D70-A5663CDCD94B}" destId="{9C6FFE46-2AE8-4E44-B85F-5BD5CCD31AD1}" srcOrd="5" destOrd="0" presId="urn:microsoft.com/office/officeart/2005/8/layout/vProcess5"/>
    <dgm:cxn modelId="{7059A40B-7402-4C31-AE5C-B63D723CC72C}" type="presParOf" srcId="{374BFDDB-2FED-4A66-8D70-A5663CDCD94B}" destId="{B9EF1DE5-9D04-4BD2-94C5-4FC857B19FC6}" srcOrd="6" destOrd="0" presId="urn:microsoft.com/office/officeart/2005/8/layout/vProcess5"/>
    <dgm:cxn modelId="{1F70A0AF-500C-428E-A605-18D672032260}" type="presParOf" srcId="{374BFDDB-2FED-4A66-8D70-A5663CDCD94B}" destId="{CEAE3F8F-8751-4D7A-8BE4-F38AA5F0D487}" srcOrd="7" destOrd="0" presId="urn:microsoft.com/office/officeart/2005/8/layout/vProcess5"/>
    <dgm:cxn modelId="{01FDB9FE-0D3F-4FD4-8ACF-DDD1384EB79A}" type="presParOf" srcId="{374BFDDB-2FED-4A66-8D70-A5663CDCD94B}" destId="{B666355A-2BF6-4E15-BFED-EBAC2F4C2EF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019D8-4A28-401C-BC10-8594C697F9BB}">
      <dsp:nvSpPr>
        <dsp:cNvPr id="0" name=""/>
        <dsp:cNvSpPr/>
      </dsp:nvSpPr>
      <dsp:spPr>
        <a:xfrm>
          <a:off x="0" y="1501"/>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21C985-C6A3-4478-B037-2E5A35F8EDF1}">
      <dsp:nvSpPr>
        <dsp:cNvPr id="0" name=""/>
        <dsp:cNvSpPr/>
      </dsp:nvSpPr>
      <dsp:spPr>
        <a:xfrm>
          <a:off x="193594" y="145497"/>
          <a:ext cx="351989" cy="3519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E58E13-967D-4E75-B9B5-52DA5547655D}">
      <dsp:nvSpPr>
        <dsp:cNvPr id="0" name=""/>
        <dsp:cNvSpPr/>
      </dsp:nvSpPr>
      <dsp:spPr>
        <a:xfrm>
          <a:off x="739178" y="1501"/>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Diseases primarily affecting the myocardium which are characterized by </a:t>
          </a:r>
          <a:r>
            <a:rPr lang="en-GB" sz="1200" i="1" kern="1200" dirty="0"/>
            <a:t>permanent</a:t>
          </a:r>
          <a:r>
            <a:rPr lang="en-GB" sz="1200" kern="1200" dirty="0"/>
            <a:t>  structural and functional heart abnormality.</a:t>
          </a:r>
          <a:endParaRPr lang="en-US" sz="1200" kern="1200" dirty="0"/>
        </a:p>
      </dsp:txBody>
      <dsp:txXfrm>
        <a:off x="739178" y="1501"/>
        <a:ext cx="8272518" cy="639981"/>
      </dsp:txXfrm>
    </dsp:sp>
    <dsp:sp modelId="{1C6515A8-D709-48E9-AB1C-3BE15E7EF6D0}">
      <dsp:nvSpPr>
        <dsp:cNvPr id="0" name=""/>
        <dsp:cNvSpPr/>
      </dsp:nvSpPr>
      <dsp:spPr>
        <a:xfrm>
          <a:off x="0" y="801479"/>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547DF-685B-4011-BDB4-7B4473B89E85}">
      <dsp:nvSpPr>
        <dsp:cNvPr id="0" name=""/>
        <dsp:cNvSpPr/>
      </dsp:nvSpPr>
      <dsp:spPr>
        <a:xfrm>
          <a:off x="193594" y="945474"/>
          <a:ext cx="351989" cy="3519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6C2244-0DB1-4440-86D6-A3A47C0AA0FE}">
      <dsp:nvSpPr>
        <dsp:cNvPr id="0" name=""/>
        <dsp:cNvSpPr/>
      </dsp:nvSpPr>
      <dsp:spPr>
        <a:xfrm>
          <a:off x="739178" y="801479"/>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Those</a:t>
          </a:r>
          <a:r>
            <a:rPr lang="en-GB" sz="1200" kern="1200" dirty="0">
              <a:latin typeface="Calibri Light" panose="020F0302020204030204"/>
            </a:rPr>
            <a:t> conditions</a:t>
          </a:r>
          <a:r>
            <a:rPr lang="en-GB" sz="1200" kern="1200" dirty="0"/>
            <a:t> are excluded in which the myocardial disorder is not a primary event but occurs secondarily to coronary artery disease, hypertensive heart disease, valvular disease, or congenital heart disease.</a:t>
          </a:r>
          <a:endParaRPr lang="en-US" sz="1200" kern="1200" dirty="0"/>
        </a:p>
      </dsp:txBody>
      <dsp:txXfrm>
        <a:off x="739178" y="801479"/>
        <a:ext cx="8272518" cy="639981"/>
      </dsp:txXfrm>
    </dsp:sp>
    <dsp:sp modelId="{0F3F076E-3A8C-4D79-841A-2D63A1EFA7B5}">
      <dsp:nvSpPr>
        <dsp:cNvPr id="0" name=""/>
        <dsp:cNvSpPr/>
      </dsp:nvSpPr>
      <dsp:spPr>
        <a:xfrm>
          <a:off x="0" y="1601456"/>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46C09-ECF1-4D0A-9BBC-B3DDEBD6A31F}">
      <dsp:nvSpPr>
        <dsp:cNvPr id="0" name=""/>
        <dsp:cNvSpPr/>
      </dsp:nvSpPr>
      <dsp:spPr>
        <a:xfrm>
          <a:off x="193594" y="1745451"/>
          <a:ext cx="351989" cy="3519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CDC0AF-D976-4079-8CF2-DFE58FBA84D1}">
      <dsp:nvSpPr>
        <dsp:cNvPr id="0" name=""/>
        <dsp:cNvSpPr/>
      </dsp:nvSpPr>
      <dsp:spPr>
        <a:xfrm>
          <a:off x="739178" y="1601456"/>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Although the original (prototype) cardiomyopathy phenotype is genetically determined, a number of non-genetic diseases (‘phenocopies’) may exhibit phenotypic features, which closely resemble those of the inherited aetiologic variant. </a:t>
          </a:r>
          <a:endParaRPr lang="en-US" sz="1200" kern="1200" dirty="0"/>
        </a:p>
      </dsp:txBody>
      <dsp:txXfrm>
        <a:off x="739178" y="1601456"/>
        <a:ext cx="8272518" cy="639981"/>
      </dsp:txXfrm>
    </dsp:sp>
    <dsp:sp modelId="{11357A78-FCAC-4A30-9393-5D9FCFC366E8}">
      <dsp:nvSpPr>
        <dsp:cNvPr id="0" name=""/>
        <dsp:cNvSpPr/>
      </dsp:nvSpPr>
      <dsp:spPr>
        <a:xfrm>
          <a:off x="0" y="2401433"/>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5BE12D-BCA4-475F-9345-7817432A8E6A}">
      <dsp:nvSpPr>
        <dsp:cNvPr id="0" name=""/>
        <dsp:cNvSpPr/>
      </dsp:nvSpPr>
      <dsp:spPr>
        <a:xfrm>
          <a:off x="193594" y="2545429"/>
          <a:ext cx="351989" cy="3519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4E5927-D306-49C8-9AD5-C2056A37377A}">
      <dsp:nvSpPr>
        <dsp:cNvPr id="0" name=""/>
        <dsp:cNvSpPr/>
      </dsp:nvSpPr>
      <dsp:spPr>
        <a:xfrm>
          <a:off x="739178" y="2401433"/>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In a significant number of cases, the cause of the disease may be not-identifiable (‘idiopathic’). Accordingly, each cardiomyopathy phenotype is sub-classified into genetic and non-genetic variants </a:t>
          </a:r>
          <a:endParaRPr lang="en-US" sz="1200" kern="1200" dirty="0"/>
        </a:p>
      </dsp:txBody>
      <dsp:txXfrm>
        <a:off x="739178" y="2401433"/>
        <a:ext cx="8272518" cy="639981"/>
      </dsp:txXfrm>
    </dsp:sp>
    <dsp:sp modelId="{F196E574-91CC-4853-91F0-2644BA4E7D33}">
      <dsp:nvSpPr>
        <dsp:cNvPr id="0" name=""/>
        <dsp:cNvSpPr/>
      </dsp:nvSpPr>
      <dsp:spPr>
        <a:xfrm>
          <a:off x="0" y="3201410"/>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2F131-F497-404F-B6EA-D5E543021D8C}">
      <dsp:nvSpPr>
        <dsp:cNvPr id="0" name=""/>
        <dsp:cNvSpPr/>
      </dsp:nvSpPr>
      <dsp:spPr>
        <a:xfrm>
          <a:off x="193594" y="3345406"/>
          <a:ext cx="351989" cy="3519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F953F4-7434-467D-9178-4FD096913664}">
      <dsp:nvSpPr>
        <dsp:cNvPr id="0" name=""/>
        <dsp:cNvSpPr/>
      </dsp:nvSpPr>
      <dsp:spPr>
        <a:xfrm>
          <a:off x="739178" y="3201410"/>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Non-genetic cardiomyopathies are further sub-divided into variants with an identifiable cause and idiopathic forms. </a:t>
          </a:r>
          <a:endParaRPr lang="en-US" sz="1200" kern="1200" dirty="0"/>
        </a:p>
      </dsp:txBody>
      <dsp:txXfrm>
        <a:off x="739178" y="3201410"/>
        <a:ext cx="8272518" cy="639981"/>
      </dsp:txXfrm>
    </dsp:sp>
    <dsp:sp modelId="{B017A510-D316-45AE-9794-63D7BF6D3B8B}">
      <dsp:nvSpPr>
        <dsp:cNvPr id="0" name=""/>
        <dsp:cNvSpPr/>
      </dsp:nvSpPr>
      <dsp:spPr>
        <a:xfrm>
          <a:off x="0" y="4001387"/>
          <a:ext cx="9011697" cy="6399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A3ECF-8204-4E17-94A7-93401F42BBAE}">
      <dsp:nvSpPr>
        <dsp:cNvPr id="0" name=""/>
        <dsp:cNvSpPr/>
      </dsp:nvSpPr>
      <dsp:spPr>
        <a:xfrm>
          <a:off x="193594" y="4145383"/>
          <a:ext cx="351989" cy="3519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E97CB0-A1CC-4E40-800F-D5222EDA8001}">
      <dsp:nvSpPr>
        <dsp:cNvPr id="0" name=""/>
        <dsp:cNvSpPr/>
      </dsp:nvSpPr>
      <dsp:spPr>
        <a:xfrm>
          <a:off x="739178" y="4001387"/>
          <a:ext cx="8272518" cy="639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731" tIns="67731" rIns="67731" bIns="67731" numCol="1" spcCol="1270" anchor="ctr" anchorCtr="0">
          <a:noAutofit/>
        </a:bodyPr>
        <a:lstStyle/>
        <a:p>
          <a:pPr marL="0" lvl="0" indent="0" algn="l" defTabSz="533400">
            <a:lnSpc>
              <a:spcPct val="100000"/>
            </a:lnSpc>
            <a:spcBef>
              <a:spcPct val="0"/>
            </a:spcBef>
            <a:spcAft>
              <a:spcPct val="35000"/>
            </a:spcAft>
            <a:buNone/>
          </a:pPr>
          <a:r>
            <a:rPr lang="en-GB" sz="1200" kern="1200" dirty="0"/>
            <a:t>The heart muscle involvement may occur in isolation or part of a generalized multi-organ disease.</a:t>
          </a:r>
          <a:endParaRPr lang="en-US" sz="1200" kern="1200" dirty="0"/>
        </a:p>
      </dsp:txBody>
      <dsp:txXfrm>
        <a:off x="739178" y="4001387"/>
        <a:ext cx="8272518" cy="6399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BCD2B-3879-481D-92DB-0EDFF100B165}">
      <dsp:nvSpPr>
        <dsp:cNvPr id="0" name=""/>
        <dsp:cNvSpPr/>
      </dsp:nvSpPr>
      <dsp:spPr>
        <a:xfrm>
          <a:off x="0" y="0"/>
          <a:ext cx="9373567" cy="970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AU" sz="1400" kern="1200" dirty="0">
              <a:latin typeface="Calibri Light" panose="020F0302020204030204"/>
            </a:rPr>
            <a:t>Oxidative stress &amp; possible</a:t>
          </a:r>
          <a:r>
            <a:rPr lang="en-AU" sz="1400" kern="1200" dirty="0"/>
            <a:t> prolactin(16 </a:t>
          </a:r>
          <a:r>
            <a:rPr lang="en-AU" sz="1400" kern="1200" dirty="0" err="1"/>
            <a:t>KDa</a:t>
          </a:r>
          <a:r>
            <a:rPr lang="en-AU" sz="1400" kern="1200" dirty="0"/>
            <a:t> fragment) induced vascular </a:t>
          </a:r>
          <a:r>
            <a:rPr lang="en-AU" sz="1400" kern="1200" dirty="0">
              <a:latin typeface="Calibri Light" panose="020F0302020204030204"/>
            </a:rPr>
            <a:t>dysfunction.</a:t>
          </a:r>
          <a:endParaRPr lang="en-US" sz="1400" kern="1200" dirty="0">
            <a:latin typeface="Calibri Light" panose="020F0302020204030204"/>
          </a:endParaRPr>
        </a:p>
      </dsp:txBody>
      <dsp:txXfrm>
        <a:off x="28430" y="28430"/>
        <a:ext cx="8212578" cy="913802"/>
      </dsp:txXfrm>
    </dsp:sp>
    <dsp:sp modelId="{BE59D41F-C36D-41B8-89FA-4656663B0664}">
      <dsp:nvSpPr>
        <dsp:cNvPr id="0" name=""/>
        <dsp:cNvSpPr/>
      </dsp:nvSpPr>
      <dsp:spPr>
        <a:xfrm>
          <a:off x="699974" y="1105476"/>
          <a:ext cx="9373567" cy="970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AU" sz="1400" kern="1200" dirty="0">
              <a:latin typeface="Calibri Light" panose="020F0302020204030204"/>
            </a:rPr>
            <a:t> Increased</a:t>
          </a:r>
          <a:r>
            <a:rPr lang="en-AU" sz="1400" kern="1200" dirty="0"/>
            <a:t> levels of </a:t>
          </a:r>
          <a:r>
            <a:rPr lang="en-AU" sz="1400" kern="1200" dirty="0">
              <a:latin typeface="Calibri Light" panose="020F0302020204030204"/>
            </a:rPr>
            <a:t>the soluble</a:t>
          </a:r>
          <a:r>
            <a:rPr lang="en-AU" sz="1400" kern="1200" dirty="0"/>
            <a:t> </a:t>
          </a:r>
          <a:r>
            <a:rPr lang="en-AU" sz="1400" kern="1200" dirty="0" err="1"/>
            <a:t>fms</a:t>
          </a:r>
          <a:r>
            <a:rPr lang="en-AU" sz="1400" kern="1200" dirty="0"/>
            <a:t>-like tyrosine kinase 1, an antagonist of the vascular endothelial growth factor, secreted by the placenta during the last months of pregnancy</a:t>
          </a:r>
          <a:r>
            <a:rPr lang="en-AU" sz="1400" kern="1200" dirty="0">
              <a:latin typeface="Calibri Light" panose="020F0302020204030204"/>
            </a:rPr>
            <a:t>,</a:t>
          </a:r>
          <a:r>
            <a:rPr lang="en-AU" sz="1400" kern="1200" dirty="0"/>
            <a:t> </a:t>
          </a:r>
          <a:r>
            <a:rPr lang="en-AU" sz="1400" kern="1200" dirty="0">
              <a:latin typeface="Calibri Light" panose="020F0302020204030204"/>
            </a:rPr>
            <a:t>it induced</a:t>
          </a:r>
          <a:r>
            <a:rPr lang="en-AU" sz="1400" kern="1200" dirty="0"/>
            <a:t> PPCM in mice. </a:t>
          </a:r>
          <a:endParaRPr lang="en-US" sz="1400" kern="1200" dirty="0"/>
        </a:p>
      </dsp:txBody>
      <dsp:txXfrm>
        <a:off x="728404" y="1133906"/>
        <a:ext cx="7985802" cy="913802"/>
      </dsp:txXfrm>
    </dsp:sp>
    <dsp:sp modelId="{E059432C-B34A-4324-B677-2500909F8C9D}">
      <dsp:nvSpPr>
        <dsp:cNvPr id="0" name=""/>
        <dsp:cNvSpPr/>
      </dsp:nvSpPr>
      <dsp:spPr>
        <a:xfrm>
          <a:off x="1399948" y="2210953"/>
          <a:ext cx="9373567" cy="970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This molecule is also elevated in preeclampsia and multiple gestations, thus partially explaining the association between these conditions and PPCM. </a:t>
          </a:r>
          <a:endParaRPr lang="en-US" sz="1400" kern="1200"/>
        </a:p>
      </dsp:txBody>
      <dsp:txXfrm>
        <a:off x="1428378" y="2239383"/>
        <a:ext cx="7985802" cy="913802"/>
      </dsp:txXfrm>
    </dsp:sp>
    <dsp:sp modelId="{0AECEC7D-0803-4E24-B484-4CB47161EB6C}">
      <dsp:nvSpPr>
        <dsp:cNvPr id="0" name=""/>
        <dsp:cNvSpPr/>
      </dsp:nvSpPr>
      <dsp:spPr>
        <a:xfrm>
          <a:off x="2099922" y="3316430"/>
          <a:ext cx="9373567" cy="970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kern="1200"/>
            <a:t>Conversely, secretion of relaxin-2, a pregnancy-associated </a:t>
          </a:r>
          <a:r>
            <a:rPr lang="en-AU" sz="1400" kern="1200" err="1"/>
            <a:t>vasculoprotective</a:t>
          </a:r>
          <a:r>
            <a:rPr lang="en-AU" sz="1400" kern="1200"/>
            <a:t> hormone, is suppressed in PPCM. </a:t>
          </a:r>
          <a:endParaRPr lang="en-US" sz="1400" kern="1200"/>
        </a:p>
      </dsp:txBody>
      <dsp:txXfrm>
        <a:off x="2128352" y="3344860"/>
        <a:ext cx="7985802" cy="913802"/>
      </dsp:txXfrm>
    </dsp:sp>
    <dsp:sp modelId="{82E9A3CB-C0A7-4F2F-AD70-94634657DBAA}">
      <dsp:nvSpPr>
        <dsp:cNvPr id="0" name=""/>
        <dsp:cNvSpPr/>
      </dsp:nvSpPr>
      <dsp:spPr>
        <a:xfrm>
          <a:off x="2799896" y="4421907"/>
          <a:ext cx="9373567" cy="9706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AU" sz="1400" kern="1200"/>
            <a:t>The fact that all pregnant women undergo similar hemodynamic and hormonal changes but very few of them develop PPCM, suggests that genetic predisposition could be particularly important. Heterozygous loss-of-function genetic variants</a:t>
          </a:r>
          <a:r>
            <a:rPr lang="en-AU" sz="1400" kern="1200">
              <a:latin typeface="Calibri Light" panose="020F0302020204030204"/>
            </a:rPr>
            <a:t>(</a:t>
          </a:r>
          <a:r>
            <a:rPr lang="en-AU" sz="1400" b="0" kern="1200">
              <a:latin typeface="Calibri Light" panose="020F0302020204030204"/>
            </a:rPr>
            <a:t>Titin Gene mutation)</a:t>
          </a:r>
          <a:r>
            <a:rPr lang="en-AU" sz="1400" kern="1200">
              <a:latin typeface="Calibri Light" panose="020F0302020204030204"/>
            </a:rPr>
            <a:t> </a:t>
          </a:r>
          <a:r>
            <a:rPr lang="en-AU" sz="1400" kern="1200"/>
            <a:t>in one of several genes associated with nonischaemic dilated cardiomyopathy have been encountered in almost 15 % of PPCM case</a:t>
          </a:r>
          <a:r>
            <a:rPr lang="en-AU" sz="1400" kern="1200">
              <a:latin typeface="Calibri Light" panose="020F0302020204030204"/>
            </a:rPr>
            <a:t>.</a:t>
          </a:r>
          <a:endParaRPr lang="en-US" sz="1400" kern="1200"/>
        </a:p>
      </dsp:txBody>
      <dsp:txXfrm>
        <a:off x="2828326" y="4450337"/>
        <a:ext cx="7985802" cy="913802"/>
      </dsp:txXfrm>
    </dsp:sp>
    <dsp:sp modelId="{94E31102-0C11-4A4A-BDA8-E376C35C45F4}">
      <dsp:nvSpPr>
        <dsp:cNvPr id="0" name=""/>
        <dsp:cNvSpPr/>
      </dsp:nvSpPr>
      <dsp:spPr>
        <a:xfrm>
          <a:off x="8742636" y="709122"/>
          <a:ext cx="630930" cy="63093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884595" y="709122"/>
        <a:ext cx="347012" cy="474775"/>
      </dsp:txXfrm>
    </dsp:sp>
    <dsp:sp modelId="{04693140-8C60-4E45-B239-D5729F7F1656}">
      <dsp:nvSpPr>
        <dsp:cNvPr id="0" name=""/>
        <dsp:cNvSpPr/>
      </dsp:nvSpPr>
      <dsp:spPr>
        <a:xfrm>
          <a:off x="9442610" y="1814599"/>
          <a:ext cx="630930" cy="63093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584569" y="1814599"/>
        <a:ext cx="347012" cy="474775"/>
      </dsp:txXfrm>
    </dsp:sp>
    <dsp:sp modelId="{CFF6A6C5-68C5-44F1-A996-F47407897074}">
      <dsp:nvSpPr>
        <dsp:cNvPr id="0" name=""/>
        <dsp:cNvSpPr/>
      </dsp:nvSpPr>
      <dsp:spPr>
        <a:xfrm>
          <a:off x="10142584" y="2903898"/>
          <a:ext cx="630930" cy="63093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284543" y="2903898"/>
        <a:ext cx="347012" cy="474775"/>
      </dsp:txXfrm>
    </dsp:sp>
    <dsp:sp modelId="{087D16B7-8340-4B43-81FD-B28839C3DD22}">
      <dsp:nvSpPr>
        <dsp:cNvPr id="0" name=""/>
        <dsp:cNvSpPr/>
      </dsp:nvSpPr>
      <dsp:spPr>
        <a:xfrm>
          <a:off x="10842559" y="4020160"/>
          <a:ext cx="630930" cy="63093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984518" y="4020160"/>
        <a:ext cx="347012" cy="4747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07665-8CC9-42DB-A985-A97834E0619A}">
      <dsp:nvSpPr>
        <dsp:cNvPr id="0" name=""/>
        <dsp:cNvSpPr/>
      </dsp:nvSpPr>
      <dsp:spPr>
        <a:xfrm>
          <a:off x="625857" y="67852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A38B8A-D288-4A8A-93BF-3E95C92640A3}">
      <dsp:nvSpPr>
        <dsp:cNvPr id="0" name=""/>
        <dsp:cNvSpPr/>
      </dsp:nvSpPr>
      <dsp:spPr>
        <a:xfrm>
          <a:off x="130857" y="182036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a:t>Represented to IGH 25/2/25 – hypotension - Adrenaline infusion</a:t>
          </a:r>
          <a:endParaRPr lang="en-US" sz="1200" kern="1200"/>
        </a:p>
      </dsp:txBody>
      <dsp:txXfrm>
        <a:off x="130857" y="1820367"/>
        <a:ext cx="1800000" cy="720000"/>
      </dsp:txXfrm>
    </dsp:sp>
    <dsp:sp modelId="{9B9B2408-148A-4552-B3AF-A7F0BBEB32B3}">
      <dsp:nvSpPr>
        <dsp:cNvPr id="0" name=""/>
        <dsp:cNvSpPr/>
      </dsp:nvSpPr>
      <dsp:spPr>
        <a:xfrm>
          <a:off x="2740857" y="67852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E01F5C-289D-4C0B-BDE9-B3D78A1B4D04}">
      <dsp:nvSpPr>
        <dsp:cNvPr id="0" name=""/>
        <dsp:cNvSpPr/>
      </dsp:nvSpPr>
      <dsp:spPr>
        <a:xfrm>
          <a:off x="2245857" y="182036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a:t>Withheld Bisoprolol, Frusemide, Spironolactone &gt; re-referred to PICS</a:t>
          </a:r>
          <a:endParaRPr lang="en-US" sz="1200" kern="1200"/>
        </a:p>
      </dsp:txBody>
      <dsp:txXfrm>
        <a:off x="2245857" y="1820367"/>
        <a:ext cx="1800000" cy="720000"/>
      </dsp:txXfrm>
    </dsp:sp>
    <dsp:sp modelId="{1CCB88AD-91C3-4372-BA58-7BC74CAECA19}">
      <dsp:nvSpPr>
        <dsp:cNvPr id="0" name=""/>
        <dsp:cNvSpPr/>
      </dsp:nvSpPr>
      <dsp:spPr>
        <a:xfrm>
          <a:off x="4855857" y="67852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04D1DB-F959-48DF-8CA3-EB1FD9AD19BC}">
      <dsp:nvSpPr>
        <dsp:cNvPr id="0" name=""/>
        <dsp:cNvSpPr/>
      </dsp:nvSpPr>
      <dsp:spPr>
        <a:xfrm>
          <a:off x="4360857" y="182036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a:t>Restarted Bisoprolol 3/3/25, increased 17/3/25</a:t>
          </a:r>
          <a:endParaRPr lang="en-US" sz="1200" kern="1200"/>
        </a:p>
      </dsp:txBody>
      <dsp:txXfrm>
        <a:off x="4360857" y="1820367"/>
        <a:ext cx="1800000" cy="720000"/>
      </dsp:txXfrm>
    </dsp:sp>
    <dsp:sp modelId="{2D76CC26-D505-4CFF-9B47-9AF44AE2EA3D}">
      <dsp:nvSpPr>
        <dsp:cNvPr id="0" name=""/>
        <dsp:cNvSpPr/>
      </dsp:nvSpPr>
      <dsp:spPr>
        <a:xfrm>
          <a:off x="1683357" y="29903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A95C5-BB17-4936-BBF7-1F448537C409}">
      <dsp:nvSpPr>
        <dsp:cNvPr id="0" name=""/>
        <dsp:cNvSpPr/>
      </dsp:nvSpPr>
      <dsp:spPr>
        <a:xfrm>
          <a:off x="1188357" y="41322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a:t>Restarted MRA on alternate days 12/3/25, with plan to increase to daily in 3 weeks</a:t>
          </a:r>
          <a:endParaRPr lang="en-US" sz="1200" kern="1200"/>
        </a:p>
      </dsp:txBody>
      <dsp:txXfrm>
        <a:off x="1188357" y="4132211"/>
        <a:ext cx="1800000" cy="720000"/>
      </dsp:txXfrm>
    </dsp:sp>
    <dsp:sp modelId="{D0BA2351-8F1A-4A56-A802-EA2EC5324A50}">
      <dsp:nvSpPr>
        <dsp:cNvPr id="0" name=""/>
        <dsp:cNvSpPr/>
      </dsp:nvSpPr>
      <dsp:spPr>
        <a:xfrm>
          <a:off x="3798357" y="29903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6AABFE-523A-4682-BEC6-1808095C2710}">
      <dsp:nvSpPr>
        <dsp:cNvPr id="0" name=""/>
        <dsp:cNvSpPr/>
      </dsp:nvSpPr>
      <dsp:spPr>
        <a:xfrm>
          <a:off x="3303357" y="41322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a:t>Slow titration </a:t>
          </a:r>
          <a:endParaRPr lang="en-US" sz="1200" kern="1200"/>
        </a:p>
      </dsp:txBody>
      <dsp:txXfrm>
        <a:off x="3303357" y="4132211"/>
        <a:ext cx="180000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6C4BB-9E31-4EF3-BFE4-BA3AA99DA746}">
      <dsp:nvSpPr>
        <dsp:cNvPr id="0" name=""/>
        <dsp:cNvSpPr/>
      </dsp:nvSpPr>
      <dsp:spPr>
        <a:xfrm>
          <a:off x="0" y="2507"/>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7CA92-A989-4633-868F-4B1122C373F0}">
      <dsp:nvSpPr>
        <dsp:cNvPr id="0" name=""/>
        <dsp:cNvSpPr/>
      </dsp:nvSpPr>
      <dsp:spPr>
        <a:xfrm>
          <a:off x="0" y="2507"/>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Worse NYHA class</a:t>
          </a:r>
        </a:p>
      </dsp:txBody>
      <dsp:txXfrm>
        <a:off x="0" y="2507"/>
        <a:ext cx="6650049" cy="466366"/>
      </dsp:txXfrm>
    </dsp:sp>
    <dsp:sp modelId="{6BE240D9-4A8B-45F5-9795-80FE6A1F471C}">
      <dsp:nvSpPr>
        <dsp:cNvPr id="0" name=""/>
        <dsp:cNvSpPr/>
      </dsp:nvSpPr>
      <dsp:spPr>
        <a:xfrm>
          <a:off x="0" y="468873"/>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01DFB-E036-476B-844E-5E2269C84140}">
      <dsp:nvSpPr>
        <dsp:cNvPr id="0" name=""/>
        <dsp:cNvSpPr/>
      </dsp:nvSpPr>
      <dsp:spPr>
        <a:xfrm>
          <a:off x="0" y="468873"/>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t>LVEF&lt;25</a:t>
          </a:r>
          <a:r>
            <a:rPr lang="en-US" sz="1100" kern="1200">
              <a:latin typeface="Calibri Light" panose="020F0302020204030204"/>
            </a:rPr>
            <a:t>%, LVEDD &gt; 60 mm</a:t>
          </a:r>
          <a:endParaRPr lang="en-US" sz="1100" kern="1200"/>
        </a:p>
      </dsp:txBody>
      <dsp:txXfrm>
        <a:off x="0" y="468873"/>
        <a:ext cx="6650049" cy="466366"/>
      </dsp:txXfrm>
    </dsp:sp>
    <dsp:sp modelId="{CDFB236A-9652-4186-A145-231249E8CDC0}">
      <dsp:nvSpPr>
        <dsp:cNvPr id="0" name=""/>
        <dsp:cNvSpPr/>
      </dsp:nvSpPr>
      <dsp:spPr>
        <a:xfrm>
          <a:off x="0" y="935239"/>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C8F6B3-B449-4205-95F9-59B1310A9D5B}">
      <dsp:nvSpPr>
        <dsp:cNvPr id="0" name=""/>
        <dsp:cNvSpPr/>
      </dsp:nvSpPr>
      <dsp:spPr>
        <a:xfrm>
          <a:off x="0" y="935239"/>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latin typeface="Calibri Light" panose="020F0302020204030204"/>
            </a:rPr>
            <a:t>QT Prolongation</a:t>
          </a:r>
        </a:p>
      </dsp:txBody>
      <dsp:txXfrm>
        <a:off x="0" y="935239"/>
        <a:ext cx="6650049" cy="466366"/>
      </dsp:txXfrm>
    </dsp:sp>
    <dsp:sp modelId="{1D358609-F9EA-4D7E-A03E-9A295028CE27}">
      <dsp:nvSpPr>
        <dsp:cNvPr id="0" name=""/>
        <dsp:cNvSpPr/>
      </dsp:nvSpPr>
      <dsp:spPr>
        <a:xfrm>
          <a:off x="0" y="1401605"/>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FD15F-E750-4FB9-B8FB-7B340AF05A8B}">
      <dsp:nvSpPr>
        <dsp:cNvPr id="0" name=""/>
        <dsp:cNvSpPr/>
      </dsp:nvSpPr>
      <dsp:spPr>
        <a:xfrm>
          <a:off x="0" y="1401605"/>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t>Being </a:t>
          </a:r>
          <a:r>
            <a:rPr lang="en-US" sz="1100" kern="1200">
              <a:latin typeface="Calibri Light" panose="020F0302020204030204"/>
            </a:rPr>
            <a:t>from African ancestry</a:t>
          </a:r>
          <a:endParaRPr lang="en-US" sz="1100" kern="1200"/>
        </a:p>
      </dsp:txBody>
      <dsp:txXfrm>
        <a:off x="0" y="1401605"/>
        <a:ext cx="6650049" cy="466366"/>
      </dsp:txXfrm>
    </dsp:sp>
    <dsp:sp modelId="{8DA2BF11-20C4-41C0-84CF-DACDA0D6BE5A}">
      <dsp:nvSpPr>
        <dsp:cNvPr id="0" name=""/>
        <dsp:cNvSpPr/>
      </dsp:nvSpPr>
      <dsp:spPr>
        <a:xfrm>
          <a:off x="0" y="1867972"/>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41D71-2DFD-4A80-B2F3-C8C52136BA6F}">
      <dsp:nvSpPr>
        <dsp:cNvPr id="0" name=""/>
        <dsp:cNvSpPr/>
      </dsp:nvSpPr>
      <dsp:spPr>
        <a:xfrm>
          <a:off x="0" y="1867972"/>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latin typeface="Calibri Light" panose="020F0302020204030204"/>
            </a:rPr>
            <a:t>Known PPCMP with persistent  LV dysfunction.</a:t>
          </a:r>
        </a:p>
      </dsp:txBody>
      <dsp:txXfrm>
        <a:off x="0" y="1867972"/>
        <a:ext cx="6650049" cy="466366"/>
      </dsp:txXfrm>
    </dsp:sp>
    <dsp:sp modelId="{9005B8EF-54CC-41A0-8C4B-EF59BE56A94A}">
      <dsp:nvSpPr>
        <dsp:cNvPr id="0" name=""/>
        <dsp:cNvSpPr/>
      </dsp:nvSpPr>
      <dsp:spPr>
        <a:xfrm>
          <a:off x="0" y="2334338"/>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393EE-47A0-4E85-A7B5-279016F59A40}">
      <dsp:nvSpPr>
        <dsp:cNvPr id="0" name=""/>
        <dsp:cNvSpPr/>
      </dsp:nvSpPr>
      <dsp:spPr>
        <a:xfrm>
          <a:off x="0" y="2334338"/>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Multiparity</a:t>
          </a:r>
        </a:p>
      </dsp:txBody>
      <dsp:txXfrm>
        <a:off x="0" y="2334338"/>
        <a:ext cx="6650049" cy="466366"/>
      </dsp:txXfrm>
    </dsp:sp>
    <dsp:sp modelId="{1BDC8961-F6DA-4FC3-B5BF-8917A9F0383F}">
      <dsp:nvSpPr>
        <dsp:cNvPr id="0" name=""/>
        <dsp:cNvSpPr/>
      </dsp:nvSpPr>
      <dsp:spPr>
        <a:xfrm>
          <a:off x="0" y="2800704"/>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0E7A7-E8AD-4D77-813E-69116A5FE26A}">
      <dsp:nvSpPr>
        <dsp:cNvPr id="0" name=""/>
        <dsp:cNvSpPr/>
      </dsp:nvSpPr>
      <dsp:spPr>
        <a:xfrm>
          <a:off x="0" y="2800704"/>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t>Age&gt; 30-35 years</a:t>
          </a:r>
          <a:r>
            <a:rPr lang="en-US" sz="1100" kern="1200">
              <a:latin typeface="Calibri Light" panose="020F0302020204030204"/>
            </a:rPr>
            <a:t> or &lt; 20 years</a:t>
          </a:r>
          <a:endParaRPr lang="en-US" sz="1100" kern="1200"/>
        </a:p>
      </dsp:txBody>
      <dsp:txXfrm>
        <a:off x="0" y="2800704"/>
        <a:ext cx="6650049" cy="466366"/>
      </dsp:txXfrm>
    </dsp:sp>
    <dsp:sp modelId="{F3244DAB-B1E1-4498-934E-74EBCFCAB968}">
      <dsp:nvSpPr>
        <dsp:cNvPr id="0" name=""/>
        <dsp:cNvSpPr/>
      </dsp:nvSpPr>
      <dsp:spPr>
        <a:xfrm>
          <a:off x="0" y="3267070"/>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6F989-A35D-4B46-A03D-7D0444F99AF3}">
      <dsp:nvSpPr>
        <dsp:cNvPr id="0" name=""/>
        <dsp:cNvSpPr/>
      </dsp:nvSpPr>
      <dsp:spPr>
        <a:xfrm>
          <a:off x="0" y="3267070"/>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dirty="0">
              <a:latin typeface="Calibri Light" panose="020F0302020204030204"/>
            </a:rPr>
            <a:t>Diagnosis during pregnancy</a:t>
          </a:r>
        </a:p>
      </dsp:txBody>
      <dsp:txXfrm>
        <a:off x="0" y="3267070"/>
        <a:ext cx="6650049" cy="466366"/>
      </dsp:txXfrm>
    </dsp:sp>
    <dsp:sp modelId="{12573D62-638D-4DB6-87BB-BC3F276A4855}">
      <dsp:nvSpPr>
        <dsp:cNvPr id="0" name=""/>
        <dsp:cNvSpPr/>
      </dsp:nvSpPr>
      <dsp:spPr>
        <a:xfrm>
          <a:off x="0" y="3733437"/>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12190-BFC2-4667-BEC3-466191BF5548}">
      <dsp:nvSpPr>
        <dsp:cNvPr id="0" name=""/>
        <dsp:cNvSpPr/>
      </dsp:nvSpPr>
      <dsp:spPr>
        <a:xfrm>
          <a:off x="0" y="3733437"/>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latin typeface="Calibri Light" panose="020F0302020204030204"/>
            </a:rPr>
            <a:t>RV involvement</a:t>
          </a:r>
        </a:p>
      </dsp:txBody>
      <dsp:txXfrm>
        <a:off x="0" y="3733437"/>
        <a:ext cx="6650049" cy="466366"/>
      </dsp:txXfrm>
    </dsp:sp>
    <dsp:sp modelId="{ED3FF2D1-0106-4C1B-AA1C-41A701E18FC6}">
      <dsp:nvSpPr>
        <dsp:cNvPr id="0" name=""/>
        <dsp:cNvSpPr/>
      </dsp:nvSpPr>
      <dsp:spPr>
        <a:xfrm>
          <a:off x="0" y="4199803"/>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73162-D39F-4D11-BCD0-3B4F2B6F7EDD}">
      <dsp:nvSpPr>
        <dsp:cNvPr id="0" name=""/>
        <dsp:cNvSpPr/>
      </dsp:nvSpPr>
      <dsp:spPr>
        <a:xfrm>
          <a:off x="0" y="4199803"/>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a:latin typeface="Calibri Light" panose="020F0302020204030204"/>
            </a:rPr>
            <a:t>Low systolic BP</a:t>
          </a:r>
        </a:p>
      </dsp:txBody>
      <dsp:txXfrm>
        <a:off x="0" y="4199803"/>
        <a:ext cx="6650049" cy="466366"/>
      </dsp:txXfrm>
    </dsp:sp>
    <dsp:sp modelId="{42F7BAC9-5F9A-4497-BC2D-8A15CDFA829A}">
      <dsp:nvSpPr>
        <dsp:cNvPr id="0" name=""/>
        <dsp:cNvSpPr/>
      </dsp:nvSpPr>
      <dsp:spPr>
        <a:xfrm>
          <a:off x="0" y="4666169"/>
          <a:ext cx="665004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D24C0-E0DA-4E3D-ABAD-99F39B22E2E1}">
      <dsp:nvSpPr>
        <dsp:cNvPr id="0" name=""/>
        <dsp:cNvSpPr/>
      </dsp:nvSpPr>
      <dsp:spPr>
        <a:xfrm>
          <a:off x="0" y="4666169"/>
          <a:ext cx="6650049" cy="466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US" sz="1100" kern="1200" dirty="0"/>
            <a:t>Bromocriptine is showing some promise( ESC recommendation </a:t>
          </a:r>
          <a:r>
            <a:rPr lang="en-US" sz="1100" kern="1200" dirty="0">
              <a:latin typeface="Calibri Light" panose="020F0302020204030204"/>
            </a:rPr>
            <a:t>Class</a:t>
          </a:r>
          <a:r>
            <a:rPr lang="en-US" sz="1100" kern="1200" dirty="0"/>
            <a:t> 2B,level of evidence B) - 2.5 mg BD for 8 weeks + </a:t>
          </a:r>
          <a:r>
            <a:rPr lang="en-US" sz="1100" kern="1200" dirty="0">
              <a:latin typeface="Calibri Light" panose="020F0302020204030204"/>
            </a:rPr>
            <a:t>GDMT. Ongoing</a:t>
          </a:r>
          <a:r>
            <a:rPr lang="en-US" sz="1100" kern="1200" dirty="0"/>
            <a:t> trial REBIRTH – results awaited ~</a:t>
          </a:r>
          <a:r>
            <a:rPr lang="en-US" sz="1100" kern="1200" dirty="0">
              <a:latin typeface="Calibri Light" panose="020F0302020204030204"/>
            </a:rPr>
            <a:t>2029. Associated with increased risk in PPCM scenario.</a:t>
          </a:r>
        </a:p>
      </dsp:txBody>
      <dsp:txXfrm>
        <a:off x="0" y="4666169"/>
        <a:ext cx="6650049" cy="4663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77680-1172-487B-BF69-7479631F3D15}">
      <dsp:nvSpPr>
        <dsp:cNvPr id="0" name=""/>
        <dsp:cNvSpPr/>
      </dsp:nvSpPr>
      <dsp:spPr>
        <a:xfrm>
          <a:off x="0" y="1666"/>
          <a:ext cx="7886700" cy="879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What has changed?</a:t>
          </a:r>
        </a:p>
      </dsp:txBody>
      <dsp:txXfrm>
        <a:off x="42950" y="44616"/>
        <a:ext cx="7800800" cy="793940"/>
      </dsp:txXfrm>
    </dsp:sp>
    <dsp:sp modelId="{DA180ED6-3A39-49F9-89E9-B92DDC698DB5}">
      <dsp:nvSpPr>
        <dsp:cNvPr id="0" name=""/>
        <dsp:cNvSpPr/>
      </dsp:nvSpPr>
      <dsp:spPr>
        <a:xfrm>
          <a:off x="0" y="881506"/>
          <a:ext cx="7886700" cy="291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Calibri Light" panose="020F0302020204030204"/>
            </a:rPr>
            <a:t>Scientific</a:t>
          </a:r>
          <a:r>
            <a:rPr lang="en-US" sz="2400" kern="1200"/>
            <a:t> advances in molecular biology and genetics</a:t>
          </a:r>
        </a:p>
        <a:p>
          <a:pPr marL="228600" lvl="1" indent="-228600" algn="l" defTabSz="1066800">
            <a:lnSpc>
              <a:spcPct val="90000"/>
            </a:lnSpc>
            <a:spcBef>
              <a:spcPct val="0"/>
            </a:spcBef>
            <a:spcAft>
              <a:spcPct val="20000"/>
            </a:spcAft>
            <a:buChar char="•"/>
          </a:pPr>
          <a:r>
            <a:rPr lang="en-US" sz="2400" kern="1200"/>
            <a:t>use of contrast-enhanced cardiac magnetic resonance (CMR) for morpho-functional imaging and structural myocardial tissue characterization.</a:t>
          </a:r>
        </a:p>
        <a:p>
          <a:pPr marL="228600" lvl="1" indent="-228600" algn="l" defTabSz="1066800">
            <a:lnSpc>
              <a:spcPct val="90000"/>
            </a:lnSpc>
            <a:spcBef>
              <a:spcPct val="0"/>
            </a:spcBef>
            <a:spcAft>
              <a:spcPct val="20000"/>
            </a:spcAft>
            <a:buChar char="•"/>
          </a:pPr>
          <a:r>
            <a:rPr lang="en-US" sz="2400" kern="1200"/>
            <a:t>cardiomyopathies that rely on the combination of the distinctive pathobiological basis (genetics, molecular biology, and pathology) and the phenotypic features (morpho-functional and structural ventricular remodeling)</a:t>
          </a:r>
        </a:p>
      </dsp:txBody>
      <dsp:txXfrm>
        <a:off x="0" y="881506"/>
        <a:ext cx="7886700" cy="2918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9F56A-41BB-4681-9BB3-CE206A0F8107}">
      <dsp:nvSpPr>
        <dsp:cNvPr id="0" name=""/>
        <dsp:cNvSpPr/>
      </dsp:nvSpPr>
      <dsp:spPr>
        <a:xfrm>
          <a:off x="0" y="398"/>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B798E-64FC-46EF-9001-69F99E3E0DF7}">
      <dsp:nvSpPr>
        <dsp:cNvPr id="0" name=""/>
        <dsp:cNvSpPr/>
      </dsp:nvSpPr>
      <dsp:spPr>
        <a:xfrm>
          <a:off x="281991" y="210143"/>
          <a:ext cx="512711" cy="512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A1D80C-D4E9-4E1E-8005-C9C5ED7E60FE}">
      <dsp:nvSpPr>
        <dsp:cNvPr id="0" name=""/>
        <dsp:cNvSpPr/>
      </dsp:nvSpPr>
      <dsp:spPr>
        <a:xfrm>
          <a:off x="1076693" y="398"/>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en-US" sz="2500" kern="1200"/>
            <a:t>Hypertrophic/restrictive cardiomyopathy (H/RC).</a:t>
          </a:r>
        </a:p>
      </dsp:txBody>
      <dsp:txXfrm>
        <a:off x="1076693" y="398"/>
        <a:ext cx="6810006" cy="932202"/>
      </dsp:txXfrm>
    </dsp:sp>
    <dsp:sp modelId="{139A7EAE-E826-4B54-9A24-591AEBC6D63C}">
      <dsp:nvSpPr>
        <dsp:cNvPr id="0" name=""/>
        <dsp:cNvSpPr/>
      </dsp:nvSpPr>
      <dsp:spPr>
        <a:xfrm>
          <a:off x="0" y="1165650"/>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C6C194-F3CC-4E32-815D-990C43A04889}">
      <dsp:nvSpPr>
        <dsp:cNvPr id="0" name=""/>
        <dsp:cNvSpPr/>
      </dsp:nvSpPr>
      <dsp:spPr>
        <a:xfrm>
          <a:off x="281991" y="1375396"/>
          <a:ext cx="512711" cy="512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124E1D-D17C-4B9D-829C-1688D10EA2E1}">
      <dsp:nvSpPr>
        <dsp:cNvPr id="0" name=""/>
        <dsp:cNvSpPr/>
      </dsp:nvSpPr>
      <dsp:spPr>
        <a:xfrm>
          <a:off x="1076693" y="1165650"/>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en-US" sz="2500" kern="1200"/>
            <a:t>Dilated/hypokinetic cardiomyopathy (D/HC).</a:t>
          </a:r>
        </a:p>
      </dsp:txBody>
      <dsp:txXfrm>
        <a:off x="1076693" y="1165650"/>
        <a:ext cx="6810006" cy="932202"/>
      </dsp:txXfrm>
    </dsp:sp>
    <dsp:sp modelId="{646873FC-EAFF-4E0D-96E1-2B04DA419988}">
      <dsp:nvSpPr>
        <dsp:cNvPr id="0" name=""/>
        <dsp:cNvSpPr/>
      </dsp:nvSpPr>
      <dsp:spPr>
        <a:xfrm>
          <a:off x="0" y="2330903"/>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42EEBA-893D-4DE7-BB4F-2DE8E8AECB44}">
      <dsp:nvSpPr>
        <dsp:cNvPr id="0" name=""/>
        <dsp:cNvSpPr/>
      </dsp:nvSpPr>
      <dsp:spPr>
        <a:xfrm>
          <a:off x="281991" y="2540649"/>
          <a:ext cx="512711" cy="512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3BB124-C91B-4D5B-8C66-E1E18ACB1DC9}">
      <dsp:nvSpPr>
        <dsp:cNvPr id="0" name=""/>
        <dsp:cNvSpPr/>
      </dsp:nvSpPr>
      <dsp:spPr>
        <a:xfrm>
          <a:off x="1076693" y="2330903"/>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1111250">
            <a:lnSpc>
              <a:spcPct val="90000"/>
            </a:lnSpc>
            <a:spcBef>
              <a:spcPct val="0"/>
            </a:spcBef>
            <a:spcAft>
              <a:spcPct val="35000"/>
            </a:spcAft>
            <a:buNone/>
          </a:pPr>
          <a:r>
            <a:rPr lang="en-US" sz="2500" kern="1200"/>
            <a:t>Scarring/arrhythmogenic (S/AC).</a:t>
          </a:r>
        </a:p>
      </dsp:txBody>
      <dsp:txXfrm>
        <a:off x="1076693" y="2330903"/>
        <a:ext cx="6810006" cy="932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56A0-7501-4F8B-9624-1D800C04AD4A}">
      <dsp:nvSpPr>
        <dsp:cNvPr id="0" name=""/>
        <dsp:cNvSpPr/>
      </dsp:nvSpPr>
      <dsp:spPr>
        <a:xfrm>
          <a:off x="-818146" y="601399"/>
          <a:ext cx="8229600" cy="10970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7BF31-AEA9-4510-9A6B-7BD38990FB8C}">
      <dsp:nvSpPr>
        <dsp:cNvPr id="0" name=""/>
        <dsp:cNvSpPr/>
      </dsp:nvSpPr>
      <dsp:spPr>
        <a:xfrm>
          <a:off x="-486286" y="848237"/>
          <a:ext cx="603381" cy="6033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91BE8C-5022-4263-A76F-694189B7944E}">
      <dsp:nvSpPr>
        <dsp:cNvPr id="0" name=""/>
        <dsp:cNvSpPr/>
      </dsp:nvSpPr>
      <dsp:spPr>
        <a:xfrm>
          <a:off x="448955" y="601399"/>
          <a:ext cx="6960019" cy="1097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05" tIns="116105" rIns="116105" bIns="116105" numCol="1" spcCol="1270" anchor="ctr" anchorCtr="0">
          <a:noAutofit/>
        </a:bodyPr>
        <a:lstStyle/>
        <a:p>
          <a:pPr marL="0" lvl="0" indent="0" algn="l" defTabSz="800100">
            <a:lnSpc>
              <a:spcPct val="100000"/>
            </a:lnSpc>
            <a:spcBef>
              <a:spcPct val="0"/>
            </a:spcBef>
            <a:spcAft>
              <a:spcPct val="35000"/>
            </a:spcAft>
            <a:buNone/>
          </a:pPr>
          <a:r>
            <a:rPr lang="en-US" sz="1800" kern="1200" dirty="0"/>
            <a:t>Include genetic heart muscle disorders from genetically defective </a:t>
          </a:r>
          <a:r>
            <a:rPr lang="en-US" sz="1800" kern="1200" dirty="0" err="1"/>
            <a:t>sarcomeric</a:t>
          </a:r>
          <a:r>
            <a:rPr lang="en-US" sz="1800" kern="1200" dirty="0"/>
            <a:t> and non-</a:t>
          </a:r>
          <a:r>
            <a:rPr lang="en-US" sz="1800" kern="1200" dirty="0" err="1"/>
            <a:t>sarcomeric</a:t>
          </a:r>
          <a:r>
            <a:rPr lang="en-US" sz="1800" kern="1200" dirty="0"/>
            <a:t> proteins (storage and infiltrative diseases) </a:t>
          </a:r>
        </a:p>
      </dsp:txBody>
      <dsp:txXfrm>
        <a:off x="448955" y="601399"/>
        <a:ext cx="6960019" cy="1097058"/>
      </dsp:txXfrm>
    </dsp:sp>
    <dsp:sp modelId="{4D06017B-2B14-41E0-9080-AD76F151C50F}">
      <dsp:nvSpPr>
        <dsp:cNvPr id="0" name=""/>
        <dsp:cNvSpPr/>
      </dsp:nvSpPr>
      <dsp:spPr>
        <a:xfrm>
          <a:off x="-818146" y="1972722"/>
          <a:ext cx="8229600" cy="10970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CC1D9-A8FE-41ED-8DAC-CEB9AB3E0C17}">
      <dsp:nvSpPr>
        <dsp:cNvPr id="0" name=""/>
        <dsp:cNvSpPr/>
      </dsp:nvSpPr>
      <dsp:spPr>
        <a:xfrm>
          <a:off x="-486286" y="2219560"/>
          <a:ext cx="603381" cy="6033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A839C-688D-4236-AAFA-261EC6EE9CD5}">
      <dsp:nvSpPr>
        <dsp:cNvPr id="0" name=""/>
        <dsp:cNvSpPr/>
      </dsp:nvSpPr>
      <dsp:spPr>
        <a:xfrm>
          <a:off x="279677" y="1972722"/>
          <a:ext cx="4041877" cy="1097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05" tIns="116105" rIns="116105" bIns="116105" numCol="1" spcCol="1270" anchor="ctr" anchorCtr="0">
          <a:noAutofit/>
        </a:bodyPr>
        <a:lstStyle/>
        <a:p>
          <a:pPr marL="0" lvl="0" indent="0" algn="l" defTabSz="800100">
            <a:lnSpc>
              <a:spcPct val="100000"/>
            </a:lnSpc>
            <a:spcBef>
              <a:spcPct val="0"/>
            </a:spcBef>
            <a:spcAft>
              <a:spcPct val="35000"/>
            </a:spcAft>
            <a:buNone/>
          </a:pPr>
          <a:r>
            <a:rPr lang="en-US" sz="1800" kern="1200" dirty="0"/>
            <a:t>And </a:t>
          </a:r>
        </a:p>
      </dsp:txBody>
      <dsp:txXfrm>
        <a:off x="279677" y="1972722"/>
        <a:ext cx="4041877" cy="1097058"/>
      </dsp:txXfrm>
    </dsp:sp>
    <dsp:sp modelId="{C22CC8D4-0E98-4721-B5D4-6313A58907C5}">
      <dsp:nvSpPr>
        <dsp:cNvPr id="0" name=""/>
        <dsp:cNvSpPr/>
      </dsp:nvSpPr>
      <dsp:spPr>
        <a:xfrm>
          <a:off x="1060169" y="1982771"/>
          <a:ext cx="6534241" cy="1097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05" tIns="116105" rIns="116105" bIns="116105" numCol="1" spcCol="1270" anchor="ctr" anchorCtr="0">
          <a:noAutofit/>
        </a:bodyPr>
        <a:lstStyle/>
        <a:p>
          <a:pPr marL="0" lvl="0" indent="0" algn="l" defTabSz="800100">
            <a:lnSpc>
              <a:spcPct val="100000"/>
            </a:lnSpc>
            <a:spcBef>
              <a:spcPct val="0"/>
            </a:spcBef>
            <a:spcAft>
              <a:spcPct val="35000"/>
            </a:spcAft>
            <a:buNone/>
          </a:pPr>
          <a:r>
            <a:rPr lang="en-US" sz="1800" kern="1200" dirty="0"/>
            <a:t>Non-genetic phenocopies, manifesting with the phenotypic pattern of LV diastolic dysfunction, with no or variable degree of ventricular hypertrophy</a:t>
          </a:r>
          <a:r>
            <a:rPr lang="en-US" sz="1600" kern="1200" dirty="0"/>
            <a:t>.</a:t>
          </a:r>
        </a:p>
      </dsp:txBody>
      <dsp:txXfrm>
        <a:off x="1060169" y="1982771"/>
        <a:ext cx="6534241" cy="1097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649B1-3ACA-4E48-834E-F7893ED0E855}">
      <dsp:nvSpPr>
        <dsp:cNvPr id="0" name=""/>
        <dsp:cNvSpPr/>
      </dsp:nvSpPr>
      <dsp:spPr>
        <a:xfrm>
          <a:off x="0" y="398"/>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38684-26D4-482F-B8E6-A4C70B39F39E}">
      <dsp:nvSpPr>
        <dsp:cNvPr id="0" name=""/>
        <dsp:cNvSpPr/>
      </dsp:nvSpPr>
      <dsp:spPr>
        <a:xfrm>
          <a:off x="281991" y="210143"/>
          <a:ext cx="512711" cy="512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18B13-3459-4FE2-A70B-1D108AD2F707}">
      <dsp:nvSpPr>
        <dsp:cNvPr id="0" name=""/>
        <dsp:cNvSpPr/>
      </dsp:nvSpPr>
      <dsp:spPr>
        <a:xfrm>
          <a:off x="1076693" y="398"/>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755650">
            <a:lnSpc>
              <a:spcPct val="90000"/>
            </a:lnSpc>
            <a:spcBef>
              <a:spcPct val="0"/>
            </a:spcBef>
            <a:spcAft>
              <a:spcPct val="35000"/>
            </a:spcAft>
            <a:buNone/>
          </a:pPr>
          <a:r>
            <a:rPr lang="en-US" sz="1700" kern="1200"/>
            <a:t>Include genetic heart muscle disorders from a variety of defective genes encoding for proteins of cytoskeleton, sarcomere, nuclear envelope and intercalated discs.</a:t>
          </a:r>
        </a:p>
      </dsp:txBody>
      <dsp:txXfrm>
        <a:off x="1076693" y="398"/>
        <a:ext cx="6810006" cy="932202"/>
      </dsp:txXfrm>
    </dsp:sp>
    <dsp:sp modelId="{D683FA8E-EB32-4730-B39C-6DBEF69CF3FE}">
      <dsp:nvSpPr>
        <dsp:cNvPr id="0" name=""/>
        <dsp:cNvSpPr/>
      </dsp:nvSpPr>
      <dsp:spPr>
        <a:xfrm>
          <a:off x="0" y="1165650"/>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2715B-B7AC-4AF8-997D-304FE9191348}">
      <dsp:nvSpPr>
        <dsp:cNvPr id="0" name=""/>
        <dsp:cNvSpPr/>
      </dsp:nvSpPr>
      <dsp:spPr>
        <a:xfrm>
          <a:off x="281991" y="1375396"/>
          <a:ext cx="512711" cy="512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E3D60-81FD-4E39-B5AA-4DD03B1F25E8}">
      <dsp:nvSpPr>
        <dsp:cNvPr id="0" name=""/>
        <dsp:cNvSpPr/>
      </dsp:nvSpPr>
      <dsp:spPr>
        <a:xfrm>
          <a:off x="1076693" y="1165650"/>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755650">
            <a:lnSpc>
              <a:spcPct val="90000"/>
            </a:lnSpc>
            <a:spcBef>
              <a:spcPct val="0"/>
            </a:spcBef>
            <a:spcAft>
              <a:spcPct val="35000"/>
            </a:spcAft>
            <a:buNone/>
          </a:pPr>
          <a:r>
            <a:rPr lang="en-US" sz="1700" kern="1200"/>
            <a:t>And </a:t>
          </a:r>
        </a:p>
      </dsp:txBody>
      <dsp:txXfrm>
        <a:off x="1076693" y="1165650"/>
        <a:ext cx="6810006" cy="932202"/>
      </dsp:txXfrm>
    </dsp:sp>
    <dsp:sp modelId="{701A69A9-D01F-496F-BA9F-44E0E16E45B4}">
      <dsp:nvSpPr>
        <dsp:cNvPr id="0" name=""/>
        <dsp:cNvSpPr/>
      </dsp:nvSpPr>
      <dsp:spPr>
        <a:xfrm>
          <a:off x="0" y="2330903"/>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ED2E2-4844-419A-9459-7BBDF7E0A929}">
      <dsp:nvSpPr>
        <dsp:cNvPr id="0" name=""/>
        <dsp:cNvSpPr/>
      </dsp:nvSpPr>
      <dsp:spPr>
        <a:xfrm>
          <a:off x="281991" y="2540649"/>
          <a:ext cx="512711" cy="512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756C09-FDCA-4131-A74C-A7311EB7D585}">
      <dsp:nvSpPr>
        <dsp:cNvPr id="0" name=""/>
        <dsp:cNvSpPr/>
      </dsp:nvSpPr>
      <dsp:spPr>
        <a:xfrm>
          <a:off x="1076693" y="2330903"/>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755650">
            <a:lnSpc>
              <a:spcPct val="90000"/>
            </a:lnSpc>
            <a:spcBef>
              <a:spcPct val="0"/>
            </a:spcBef>
            <a:spcAft>
              <a:spcPct val="35000"/>
            </a:spcAft>
            <a:buNone/>
          </a:pPr>
          <a:r>
            <a:rPr lang="en-US" sz="1700" kern="1200"/>
            <a:t>Non-genetic phenocopies, manifesting with the phenotypic pattern of LV dilatation and/or systolic dysfunction </a:t>
          </a:r>
        </a:p>
      </dsp:txBody>
      <dsp:txXfrm>
        <a:off x="1076693" y="2330903"/>
        <a:ext cx="6810006" cy="9322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EDA9E-EF69-4809-91FD-0D2CA32D3FD7}">
      <dsp:nvSpPr>
        <dsp:cNvPr id="0" name=""/>
        <dsp:cNvSpPr/>
      </dsp:nvSpPr>
      <dsp:spPr>
        <a:xfrm>
          <a:off x="0" y="398"/>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58289-A117-4E3E-BE6E-1A141C3CA1F0}">
      <dsp:nvSpPr>
        <dsp:cNvPr id="0" name=""/>
        <dsp:cNvSpPr/>
      </dsp:nvSpPr>
      <dsp:spPr>
        <a:xfrm>
          <a:off x="281991" y="210143"/>
          <a:ext cx="512711" cy="512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C4FF3-4028-4FCD-AA9C-CF19A147618E}">
      <dsp:nvSpPr>
        <dsp:cNvPr id="0" name=""/>
        <dsp:cNvSpPr/>
      </dsp:nvSpPr>
      <dsp:spPr>
        <a:xfrm>
          <a:off x="1076693" y="398"/>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666750">
            <a:lnSpc>
              <a:spcPct val="90000"/>
            </a:lnSpc>
            <a:spcBef>
              <a:spcPct val="0"/>
            </a:spcBef>
            <a:spcAft>
              <a:spcPct val="35000"/>
            </a:spcAft>
            <a:buNone/>
          </a:pPr>
          <a:r>
            <a:rPr lang="en-US" sz="1500" kern="1200"/>
            <a:t>Include genetic heart muscle disorders from genetically defective intercalated discs/</a:t>
          </a:r>
          <a:r>
            <a:rPr lang="en-US" sz="1500" kern="1200" err="1"/>
            <a:t>desmosomal</a:t>
          </a:r>
          <a:r>
            <a:rPr lang="en-US" sz="1500" kern="1200"/>
            <a:t> proteins.</a:t>
          </a:r>
        </a:p>
      </dsp:txBody>
      <dsp:txXfrm>
        <a:off x="1076693" y="398"/>
        <a:ext cx="6810006" cy="932202"/>
      </dsp:txXfrm>
    </dsp:sp>
    <dsp:sp modelId="{B2978A3B-A978-47A5-81A8-C79F79F26D94}">
      <dsp:nvSpPr>
        <dsp:cNvPr id="0" name=""/>
        <dsp:cNvSpPr/>
      </dsp:nvSpPr>
      <dsp:spPr>
        <a:xfrm>
          <a:off x="0" y="1165650"/>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B23E0-CD16-488E-8AB8-B66D1176C724}">
      <dsp:nvSpPr>
        <dsp:cNvPr id="0" name=""/>
        <dsp:cNvSpPr/>
      </dsp:nvSpPr>
      <dsp:spPr>
        <a:xfrm>
          <a:off x="281991" y="1375396"/>
          <a:ext cx="512711" cy="512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0813B-27AC-4CE9-AF2D-2BBC728A4020}">
      <dsp:nvSpPr>
        <dsp:cNvPr id="0" name=""/>
        <dsp:cNvSpPr/>
      </dsp:nvSpPr>
      <dsp:spPr>
        <a:xfrm>
          <a:off x="1076693" y="1165650"/>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666750">
            <a:lnSpc>
              <a:spcPct val="90000"/>
            </a:lnSpc>
            <a:spcBef>
              <a:spcPct val="0"/>
            </a:spcBef>
            <a:spcAft>
              <a:spcPct val="35000"/>
            </a:spcAft>
            <a:buNone/>
          </a:pPr>
          <a:r>
            <a:rPr lang="en-US" sz="1500" kern="1200"/>
            <a:t>And </a:t>
          </a:r>
        </a:p>
      </dsp:txBody>
      <dsp:txXfrm>
        <a:off x="1076693" y="1165650"/>
        <a:ext cx="6810006" cy="932202"/>
      </dsp:txXfrm>
    </dsp:sp>
    <dsp:sp modelId="{B6F1EA17-D820-4C6B-A95F-4DD3322FBD79}">
      <dsp:nvSpPr>
        <dsp:cNvPr id="0" name=""/>
        <dsp:cNvSpPr/>
      </dsp:nvSpPr>
      <dsp:spPr>
        <a:xfrm>
          <a:off x="0" y="2330903"/>
          <a:ext cx="7886700" cy="9322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1493F-3BC1-4ADC-B84E-3B25E486E8AF}">
      <dsp:nvSpPr>
        <dsp:cNvPr id="0" name=""/>
        <dsp:cNvSpPr/>
      </dsp:nvSpPr>
      <dsp:spPr>
        <a:xfrm>
          <a:off x="281991" y="2540649"/>
          <a:ext cx="512711" cy="512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8B00DE-6C43-4E75-9141-10919731EC8C}">
      <dsp:nvSpPr>
        <dsp:cNvPr id="0" name=""/>
        <dsp:cNvSpPr/>
      </dsp:nvSpPr>
      <dsp:spPr>
        <a:xfrm>
          <a:off x="1076693" y="2330903"/>
          <a:ext cx="6810006" cy="93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58" tIns="98658" rIns="98658" bIns="98658" numCol="1" spcCol="1270" anchor="ctr" anchorCtr="0">
          <a:noAutofit/>
        </a:bodyPr>
        <a:lstStyle/>
        <a:p>
          <a:pPr marL="0" lvl="0" indent="0" algn="l" defTabSz="666750">
            <a:lnSpc>
              <a:spcPct val="90000"/>
            </a:lnSpc>
            <a:spcBef>
              <a:spcPct val="0"/>
            </a:spcBef>
            <a:spcAft>
              <a:spcPct val="35000"/>
            </a:spcAft>
            <a:buNone/>
          </a:pPr>
          <a:r>
            <a:rPr lang="en-US" sz="1500" kern="1200"/>
            <a:t>Non-genetic phenocopies, with the phenotypic pattern of non-</a:t>
          </a:r>
          <a:r>
            <a:rPr lang="en-US" sz="1500" kern="1200" err="1"/>
            <a:t>ischaemic</a:t>
          </a:r>
          <a:r>
            <a:rPr lang="en-US" sz="1500" kern="1200"/>
            <a:t> myocardial scarring of the LV, RV, or both, resulting scar-related ventricular arrhythmias and may lead to impairment of systolic function </a:t>
          </a:r>
          <a:r>
            <a:rPr lang="en-US" sz="1500" kern="1200">
              <a:latin typeface="Calibri Light" panose="020F0302020204030204"/>
            </a:rPr>
            <a:t>caused</a:t>
          </a:r>
          <a:r>
            <a:rPr lang="en-US" sz="1500" kern="1200"/>
            <a:t> by myocyte death.</a:t>
          </a:r>
        </a:p>
      </dsp:txBody>
      <dsp:txXfrm>
        <a:off x="1076693" y="2330903"/>
        <a:ext cx="6810006" cy="9322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D7DED-F594-440A-8FFC-22B293FE1E0E}">
      <dsp:nvSpPr>
        <dsp:cNvPr id="0" name=""/>
        <dsp:cNvSpPr/>
      </dsp:nvSpPr>
      <dsp:spPr>
        <a:xfrm>
          <a:off x="0" y="530319"/>
          <a:ext cx="7886700" cy="9790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F0FCD-B8C4-492F-95C2-F5B006CC4EB7}">
      <dsp:nvSpPr>
        <dsp:cNvPr id="0" name=""/>
        <dsp:cNvSpPr/>
      </dsp:nvSpPr>
      <dsp:spPr>
        <a:xfrm>
          <a:off x="296162" y="750605"/>
          <a:ext cx="538478" cy="538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899A83-C1DD-4A33-865F-7B9F5E423CE1}">
      <dsp:nvSpPr>
        <dsp:cNvPr id="0" name=""/>
        <dsp:cNvSpPr/>
      </dsp:nvSpPr>
      <dsp:spPr>
        <a:xfrm>
          <a:off x="1130804" y="530319"/>
          <a:ext cx="675589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marL="0" lvl="0" indent="0" algn="l" defTabSz="933450">
            <a:lnSpc>
              <a:spcPct val="90000"/>
            </a:lnSpc>
            <a:spcBef>
              <a:spcPct val="0"/>
            </a:spcBef>
            <a:spcAft>
              <a:spcPct val="35000"/>
            </a:spcAft>
            <a:buNone/>
          </a:pPr>
          <a:r>
            <a:rPr lang="en-GB" sz="2100" kern="1200"/>
            <a:t>Acute myocarditis</a:t>
          </a:r>
          <a:endParaRPr lang="en-US" sz="2100" kern="1200"/>
        </a:p>
      </dsp:txBody>
      <dsp:txXfrm>
        <a:off x="1130804" y="530319"/>
        <a:ext cx="6755895" cy="979051"/>
      </dsp:txXfrm>
    </dsp:sp>
    <dsp:sp modelId="{210EE68A-2CCF-4225-AFC3-0A1753354AB2}">
      <dsp:nvSpPr>
        <dsp:cNvPr id="0" name=""/>
        <dsp:cNvSpPr/>
      </dsp:nvSpPr>
      <dsp:spPr>
        <a:xfrm>
          <a:off x="0" y="1754133"/>
          <a:ext cx="7886700" cy="9790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38513-61BF-4123-892D-AB98C000592C}">
      <dsp:nvSpPr>
        <dsp:cNvPr id="0" name=""/>
        <dsp:cNvSpPr/>
      </dsp:nvSpPr>
      <dsp:spPr>
        <a:xfrm>
          <a:off x="296162" y="1974419"/>
          <a:ext cx="538478" cy="538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D2FDA-2216-4A27-8615-15AEFC38EC4E}">
      <dsp:nvSpPr>
        <dsp:cNvPr id="0" name=""/>
        <dsp:cNvSpPr/>
      </dsp:nvSpPr>
      <dsp:spPr>
        <a:xfrm>
          <a:off x="1130804" y="1754133"/>
          <a:ext cx="354901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marL="0" lvl="0" indent="0" algn="l" defTabSz="933450">
            <a:lnSpc>
              <a:spcPct val="90000"/>
            </a:lnSpc>
            <a:spcBef>
              <a:spcPct val="0"/>
            </a:spcBef>
            <a:spcAft>
              <a:spcPct val="35000"/>
            </a:spcAft>
            <a:buNone/>
          </a:pPr>
          <a:r>
            <a:rPr lang="en-GB" sz="2100" kern="1200"/>
            <a:t>Takotsubo syndrome, and left ventricular non-compaction. </a:t>
          </a:r>
          <a:endParaRPr lang="en-US" sz="2100" kern="1200"/>
        </a:p>
      </dsp:txBody>
      <dsp:txXfrm>
        <a:off x="1130804" y="1754133"/>
        <a:ext cx="3549015" cy="979051"/>
      </dsp:txXfrm>
    </dsp:sp>
    <dsp:sp modelId="{6D50CC1B-8F09-4F95-A1C3-47FA04BEAE5A}">
      <dsp:nvSpPr>
        <dsp:cNvPr id="0" name=""/>
        <dsp:cNvSpPr/>
      </dsp:nvSpPr>
      <dsp:spPr>
        <a:xfrm>
          <a:off x="4679819" y="1754133"/>
          <a:ext cx="3206880"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marL="0" lvl="0" indent="0" algn="l" defTabSz="488950">
            <a:lnSpc>
              <a:spcPct val="90000"/>
            </a:lnSpc>
            <a:spcBef>
              <a:spcPct val="0"/>
            </a:spcBef>
            <a:spcAft>
              <a:spcPct val="35000"/>
            </a:spcAft>
            <a:buNone/>
          </a:pPr>
          <a:r>
            <a:rPr lang="en-GB" sz="1100" kern="1200"/>
            <a:t>Ventricular remodelling caused by electrical dyssynchrony and tachycardiomyopathies.</a:t>
          </a:r>
          <a:endParaRPr lang="en-US" sz="1100" kern="1200"/>
        </a:p>
        <a:p>
          <a:pPr marL="0" lvl="0" indent="0" algn="l" defTabSz="488950">
            <a:lnSpc>
              <a:spcPct val="90000"/>
            </a:lnSpc>
            <a:spcBef>
              <a:spcPct val="0"/>
            </a:spcBef>
            <a:spcAft>
              <a:spcPct val="35000"/>
            </a:spcAft>
            <a:buNone/>
          </a:pPr>
          <a:r>
            <a:rPr lang="en-GB" sz="1100" kern="1200"/>
            <a:t>Primarily electrical abnormalities such as cardiac ion channel diseases are excluded from this definition.</a:t>
          </a:r>
          <a:endParaRPr lang="en-US" sz="1100" kern="1200"/>
        </a:p>
      </dsp:txBody>
      <dsp:txXfrm>
        <a:off x="4679819" y="1754133"/>
        <a:ext cx="3206880" cy="9790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C0DC-216B-4B75-A0AF-FF35BE025FDB}">
      <dsp:nvSpPr>
        <dsp:cNvPr id="0" name=""/>
        <dsp:cNvSpPr/>
      </dsp:nvSpPr>
      <dsp:spPr>
        <a:xfrm>
          <a:off x="0" y="145748"/>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a:ea typeface="+mn-ea"/>
              <a:cs typeface="+mn-cs"/>
            </a:rPr>
            <a:t>35 </a:t>
          </a:r>
          <a:r>
            <a:rPr lang="en-AU" sz="1700" kern="1200" err="1">
              <a:latin typeface="Calibri"/>
              <a:ea typeface="+mn-ea"/>
              <a:cs typeface="+mn-cs"/>
            </a:rPr>
            <a:t>yo</a:t>
          </a:r>
          <a:r>
            <a:rPr lang="en-AU" sz="1700" kern="1200">
              <a:latin typeface="Calibri"/>
              <a:ea typeface="+mn-ea"/>
              <a:cs typeface="+mn-cs"/>
            </a:rPr>
            <a:t> F </a:t>
          </a:r>
          <a:endParaRPr lang="en-US" sz="1700" kern="1200">
            <a:latin typeface="Calibri"/>
            <a:ea typeface="+mn-ea"/>
            <a:cs typeface="+mn-cs"/>
          </a:endParaRPr>
        </a:p>
      </dsp:txBody>
      <dsp:txXfrm>
        <a:off x="32967" y="178715"/>
        <a:ext cx="7541665" cy="609393"/>
      </dsp:txXfrm>
    </dsp:sp>
    <dsp:sp modelId="{66E28DCB-36A9-410D-9C33-A4672B470D77}">
      <dsp:nvSpPr>
        <dsp:cNvPr id="0" name=""/>
        <dsp:cNvSpPr/>
      </dsp:nvSpPr>
      <dsp:spPr>
        <a:xfrm>
          <a:off x="0" y="870035"/>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Delivered 5</a:t>
          </a:r>
          <a:r>
            <a:rPr lang="en-AU" sz="1700" kern="1200" baseline="30000">
              <a:latin typeface="Calibri" panose="020F0502020204030204"/>
              <a:ea typeface="+mn-ea"/>
              <a:cs typeface="+mn-cs"/>
            </a:rPr>
            <a:t>th</a:t>
          </a:r>
          <a:r>
            <a:rPr lang="en-AU" sz="1700" kern="1200">
              <a:latin typeface="Calibri" panose="020F0502020204030204"/>
              <a:ea typeface="+mn-ea"/>
              <a:cs typeface="+mn-cs"/>
            </a:rPr>
            <a:t> child on 28/10/24 at IGH</a:t>
          </a:r>
          <a:endParaRPr lang="en-US" sz="1700" kern="1200">
            <a:latin typeface="Calibri" panose="020F0502020204030204"/>
            <a:ea typeface="+mn-ea"/>
            <a:cs typeface="+mn-cs"/>
          </a:endParaRPr>
        </a:p>
      </dsp:txBody>
      <dsp:txXfrm>
        <a:off x="32967" y="903002"/>
        <a:ext cx="7541665" cy="609393"/>
      </dsp:txXfrm>
    </dsp:sp>
    <dsp:sp modelId="{841E82B1-E590-4AE7-8EB5-908FF788FD3E}">
      <dsp:nvSpPr>
        <dsp:cNvPr id="0" name=""/>
        <dsp:cNvSpPr/>
      </dsp:nvSpPr>
      <dsp:spPr>
        <a:xfrm>
          <a:off x="0" y="1594323"/>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AU" sz="1700" kern="1200">
              <a:latin typeface="Calibri" panose="020F0502020204030204"/>
              <a:ea typeface="+mn-ea"/>
              <a:cs typeface="+mn-cs"/>
            </a:rPr>
            <a:t>Uncomplicated Spontaneous Vaginal delivery, however represented 2/11/24 requiring hysteroscopy &amp; removal of retained placental products</a:t>
          </a:r>
          <a:endParaRPr lang="en-US" sz="1700" kern="1200">
            <a:latin typeface="Calibri" panose="020F0502020204030204"/>
            <a:ea typeface="+mn-ea"/>
            <a:cs typeface="+mn-cs"/>
          </a:endParaRPr>
        </a:p>
      </dsp:txBody>
      <dsp:txXfrm>
        <a:off x="32967" y="1627290"/>
        <a:ext cx="7541665" cy="609393"/>
      </dsp:txXfrm>
    </dsp:sp>
    <dsp:sp modelId="{A222D0A1-3390-4F69-981E-3E4D8B65F8BF}">
      <dsp:nvSpPr>
        <dsp:cNvPr id="0" name=""/>
        <dsp:cNvSpPr/>
      </dsp:nvSpPr>
      <dsp:spPr>
        <a:xfrm>
          <a:off x="0" y="2318611"/>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AU" sz="1700" kern="1200">
              <a:latin typeface="Calibri" panose="020F0502020204030204"/>
              <a:ea typeface="+mn-ea"/>
              <a:cs typeface="+mn-cs"/>
            </a:rPr>
            <a:t>BMI 44.5, T2DM (poorly controlled – was on Metformin + insulin throughout pregnancy).</a:t>
          </a:r>
          <a:endParaRPr lang="en-US" sz="1700" kern="1200">
            <a:latin typeface="Calibri" panose="020F0502020204030204"/>
            <a:ea typeface="+mn-ea"/>
            <a:cs typeface="+mn-cs"/>
          </a:endParaRPr>
        </a:p>
      </dsp:txBody>
      <dsp:txXfrm>
        <a:off x="32967" y="2351578"/>
        <a:ext cx="7541665" cy="609393"/>
      </dsp:txXfrm>
    </dsp:sp>
    <dsp:sp modelId="{ACF44E2A-4127-48DC-BA23-66A12C016E7D}">
      <dsp:nvSpPr>
        <dsp:cNvPr id="0" name=""/>
        <dsp:cNvSpPr/>
      </dsp:nvSpPr>
      <dsp:spPr>
        <a:xfrm>
          <a:off x="0" y="3042898"/>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Anxiety, depression, GORD, mild asthma, smoked 10-15/day, minimal ETOH, poor diet with high caffeine intake</a:t>
          </a:r>
          <a:endParaRPr lang="en-US" sz="1700" kern="1200">
            <a:latin typeface="Calibri" panose="020F0502020204030204"/>
            <a:ea typeface="+mn-ea"/>
            <a:cs typeface="+mn-cs"/>
          </a:endParaRPr>
        </a:p>
      </dsp:txBody>
      <dsp:txXfrm>
        <a:off x="32967" y="3075865"/>
        <a:ext cx="7541665" cy="609393"/>
      </dsp:txXfrm>
    </dsp:sp>
    <dsp:sp modelId="{07EA7B19-AF9A-4032-ADDB-495AF2D7013A}">
      <dsp:nvSpPr>
        <dsp:cNvPr id="0" name=""/>
        <dsp:cNvSpPr/>
      </dsp:nvSpPr>
      <dsp:spPr>
        <a:xfrm>
          <a:off x="0" y="3767186"/>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Tachycardic, with mitral murmur throughout both admissions</a:t>
          </a:r>
        </a:p>
      </dsp:txBody>
      <dsp:txXfrm>
        <a:off x="32967" y="3800153"/>
        <a:ext cx="7541665" cy="609393"/>
      </dsp:txXfrm>
    </dsp:sp>
    <dsp:sp modelId="{DA5FBC39-C655-47CB-9BD7-1C5076E51A32}">
      <dsp:nvSpPr>
        <dsp:cNvPr id="0" name=""/>
        <dsp:cNvSpPr/>
      </dsp:nvSpPr>
      <dsp:spPr>
        <a:xfrm>
          <a:off x="0" y="4491473"/>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Significant social stressors: partner not working</a:t>
          </a:r>
          <a:endParaRPr lang="en-US" sz="1700" kern="1200">
            <a:latin typeface="Calibri" panose="020F0502020204030204"/>
            <a:ea typeface="+mn-ea"/>
            <a:cs typeface="+mn-cs"/>
          </a:endParaRPr>
        </a:p>
      </dsp:txBody>
      <dsp:txXfrm>
        <a:off x="32967" y="4524440"/>
        <a:ext cx="7541665" cy="609393"/>
      </dsp:txXfrm>
    </dsp:sp>
    <dsp:sp modelId="{18B580D4-825E-47E5-8938-C2698ECB0946}">
      <dsp:nvSpPr>
        <dsp:cNvPr id="0" name=""/>
        <dsp:cNvSpPr/>
      </dsp:nvSpPr>
      <dsp:spPr>
        <a:xfrm>
          <a:off x="0" y="5215761"/>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Family history: Mother DCM – deceased age 60, Brother cardiac condition – unsure of nature</a:t>
          </a:r>
          <a:endParaRPr lang="en-US" sz="1700" kern="1200">
            <a:latin typeface="Calibri" panose="020F0502020204030204"/>
            <a:ea typeface="+mn-ea"/>
            <a:cs typeface="+mn-cs"/>
          </a:endParaRPr>
        </a:p>
      </dsp:txBody>
      <dsp:txXfrm>
        <a:off x="32967" y="5248728"/>
        <a:ext cx="7541665" cy="609393"/>
      </dsp:txXfrm>
    </dsp:sp>
    <dsp:sp modelId="{561455C4-0430-4FA1-A3AE-8251A9EB2D2F}">
      <dsp:nvSpPr>
        <dsp:cNvPr id="0" name=""/>
        <dsp:cNvSpPr/>
      </dsp:nvSpPr>
      <dsp:spPr>
        <a:xfrm>
          <a:off x="0" y="5940049"/>
          <a:ext cx="7607599" cy="6753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a:latin typeface="Calibri" panose="020F0502020204030204"/>
              <a:ea typeface="+mn-ea"/>
              <a:cs typeface="+mn-cs"/>
            </a:rPr>
            <a:t>Represented to IGH ED 22/1/25: SOB + chest pain &gt; ?CAP</a:t>
          </a:r>
          <a:endParaRPr lang="en-US" sz="1700" kern="1200">
            <a:latin typeface="Calibri" panose="020F0502020204030204"/>
            <a:ea typeface="+mn-ea"/>
            <a:cs typeface="+mn-cs"/>
          </a:endParaRPr>
        </a:p>
      </dsp:txBody>
      <dsp:txXfrm>
        <a:off x="32967" y="5973016"/>
        <a:ext cx="7541665" cy="6093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817B2-D7A7-4E84-9A52-0D638413F610}">
      <dsp:nvSpPr>
        <dsp:cNvPr id="0" name=""/>
        <dsp:cNvSpPr/>
      </dsp:nvSpPr>
      <dsp:spPr>
        <a:xfrm>
          <a:off x="0" y="0"/>
          <a:ext cx="9288654" cy="15080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NHLBI in the 1990s defined PPCM as heart failure that develops in the last month of pregnancy or up to five months postpartum with left ventricular systolic dysfunction (left ventricular ejection fraction (LVEF) &lt;45% or fractional shortening &lt;30%, or both).</a:t>
          </a:r>
        </a:p>
      </dsp:txBody>
      <dsp:txXfrm>
        <a:off x="44170" y="44170"/>
        <a:ext cx="7661333" cy="1419725"/>
      </dsp:txXfrm>
    </dsp:sp>
    <dsp:sp modelId="{974C9B76-6C4C-4E2B-B94C-0BB3B6522A91}">
      <dsp:nvSpPr>
        <dsp:cNvPr id="0" name=""/>
        <dsp:cNvSpPr/>
      </dsp:nvSpPr>
      <dsp:spPr>
        <a:xfrm>
          <a:off x="819587" y="1759409"/>
          <a:ext cx="9288654" cy="15080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However, a large proportion of patients who otherwise meet the criteria for PPCM present before 36 weeks’ gestation, raising concerns that the NHLBI definition may be overly restrictive and lead to the underdiagnosis of PPCM.</a:t>
          </a:r>
        </a:p>
      </dsp:txBody>
      <dsp:txXfrm>
        <a:off x="863757" y="1803579"/>
        <a:ext cx="7400484" cy="1419725"/>
      </dsp:txXfrm>
    </dsp:sp>
    <dsp:sp modelId="{D7F86896-2F6C-4F92-8A2D-091147594487}">
      <dsp:nvSpPr>
        <dsp:cNvPr id="0" name=""/>
        <dsp:cNvSpPr/>
      </dsp:nvSpPr>
      <dsp:spPr>
        <a:xfrm>
          <a:off x="1639174" y="3518819"/>
          <a:ext cx="9288654" cy="15080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 2010 the European Society of Cardiology (ESC) defined peripartum cardiomyopathy as heart failure that occurs “towards the end of pregnancy or in the months following delivery, where no other cause of heart failure is found.</a:t>
          </a:r>
        </a:p>
      </dsp:txBody>
      <dsp:txXfrm>
        <a:off x="1683344" y="3562989"/>
        <a:ext cx="7400484" cy="1419725"/>
      </dsp:txXfrm>
    </dsp:sp>
    <dsp:sp modelId="{ECE0D665-8FA1-4F36-8DCD-44568BE442FA}">
      <dsp:nvSpPr>
        <dsp:cNvPr id="0" name=""/>
        <dsp:cNvSpPr/>
      </dsp:nvSpPr>
      <dsp:spPr>
        <a:xfrm>
          <a:off x="8308412" y="1143616"/>
          <a:ext cx="980242" cy="98024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28966" y="1143616"/>
        <a:ext cx="539134" cy="737632"/>
      </dsp:txXfrm>
    </dsp:sp>
    <dsp:sp modelId="{9C6FFE46-2AE8-4E44-B85F-5BD5CCD31AD1}">
      <dsp:nvSpPr>
        <dsp:cNvPr id="0" name=""/>
        <dsp:cNvSpPr/>
      </dsp:nvSpPr>
      <dsp:spPr>
        <a:xfrm>
          <a:off x="9127999" y="2892972"/>
          <a:ext cx="980242" cy="98024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348553" y="2892972"/>
        <a:ext cx="539134" cy="7376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407C6-2674-496A-8320-616070FF65CB}" type="datetimeFigureOut">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78D6A-779D-4175-AE1D-4DE40CD7C58D}" type="slidenum">
              <a:t>‹#›</a:t>
            </a:fld>
            <a:endParaRPr lang="en-US"/>
          </a:p>
        </p:txBody>
      </p:sp>
    </p:spTree>
    <p:extLst>
      <p:ext uri="{BB962C8B-B14F-4D97-AF65-F5344CB8AC3E}">
        <p14:creationId xmlns:p14="http://schemas.microsoft.com/office/powerpoint/2010/main" val="257935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jacc.org/doi/10.1016/j.jacc.2019.11.014#core-collateral-bib53"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jacc.org/doi/10.1016/j.jacc.2019.11.014#core-collateral-bib55" TargetMode="External"/><Relationship Id="rId4" Type="http://schemas.openxmlformats.org/officeDocument/2006/relationships/hyperlink" Target="https://www.jacc.org/doi/10.1016/j.jacc.2019.11.014#core-collateral-bib5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A778D6A-779D-4175-AE1D-4DE40CD7C58D}" type="slidenum">
              <a:rPr lang="en-AU" smtClean="0"/>
              <a:t>2</a:t>
            </a:fld>
            <a:endParaRPr lang="en-AU"/>
          </a:p>
        </p:txBody>
      </p:sp>
    </p:spTree>
    <p:extLst>
      <p:ext uri="{BB962C8B-B14F-4D97-AF65-F5344CB8AC3E}">
        <p14:creationId xmlns:p14="http://schemas.microsoft.com/office/powerpoint/2010/main" val="274210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800" dirty="0">
                <a:solidFill>
                  <a:srgbClr val="000000"/>
                </a:solidFill>
                <a:effectLst/>
                <a:latin typeface="Aptos" panose="020B0004020202020204" pitchFamily="34" charset="0"/>
              </a:rPr>
              <a:t>The Padua classification, by its very nature, is an integrated approach that inherently addresses the concept of phenocopies. A "phenocopy" in medicine refers to a condition with a clinical presentation (phenotype) that is identical or very similar to a genetically-driven disease, but is caused by a different, non-genetic factor.</a:t>
            </a:r>
          </a:p>
          <a:p>
            <a:pPr fontAlgn="base"/>
            <a:r>
              <a:rPr lang="en-AU" sz="1800" dirty="0">
                <a:solidFill>
                  <a:srgbClr val="000000"/>
                </a:solidFill>
                <a:effectLst/>
                <a:latin typeface="Aptos" panose="020B0004020202020204" pitchFamily="34" charset="0"/>
              </a:rPr>
              <a:t>The strength of the Padua classification lies in its focus on both pathobiology and phenotype, which is precisely what's needed to differentiate true genetic cardiomyopathies from their phenocopies. Here's how the classification handles this:</a:t>
            </a:r>
          </a:p>
          <a:p>
            <a:pPr fontAlgn="base"/>
            <a:r>
              <a:rPr lang="en-AU" sz="1800" dirty="0">
                <a:solidFill>
                  <a:srgbClr val="000000"/>
                </a:solidFill>
                <a:effectLst/>
                <a:latin typeface="Aptos" panose="020B0004020202020204" pitchFamily="34" charset="0"/>
              </a:rPr>
              <a:t>How Phenocopies Fit into the Padua Classification</a:t>
            </a:r>
          </a:p>
          <a:p>
            <a:pPr fontAlgn="base"/>
            <a:r>
              <a:rPr lang="en-AU" sz="1800" dirty="0">
                <a:solidFill>
                  <a:srgbClr val="000000"/>
                </a:solidFill>
                <a:effectLst/>
                <a:latin typeface="Aptos" panose="020B0004020202020204" pitchFamily="34" charset="0"/>
              </a:rPr>
              <a:t>The Padua classification groups cardiomyopathies into three main categories—hypertrophic/restrictive (H/RC), dilated/hypokinetic (D/HC), and scarring/arrhythmogenic (S/AC)—each of which can have either a genetic or a non-genetic (acquired) origin. This is the core of how it addresses phenocopies.</a:t>
            </a:r>
          </a:p>
          <a:p>
            <a:pPr fontAlgn="base"/>
            <a:r>
              <a:rPr lang="en-AU" sz="1800" dirty="0">
                <a:solidFill>
                  <a:srgbClr val="000000"/>
                </a:solidFill>
                <a:effectLst/>
                <a:latin typeface="Aptos" panose="020B0004020202020204" pitchFamily="34" charset="0"/>
              </a:rPr>
              <a:t>Instead of lumping all conditions with a similar appearance together, it explicitly separates them based on the underlying cause.</a:t>
            </a:r>
          </a:p>
          <a:p>
            <a:pPr fontAlgn="base"/>
            <a:r>
              <a:rPr lang="en-AU" sz="1800" dirty="0">
                <a:solidFill>
                  <a:srgbClr val="000000"/>
                </a:solidFill>
                <a:effectLst/>
                <a:latin typeface="Aptos" panose="020B0004020202020204" pitchFamily="34" charset="0"/>
              </a:rPr>
              <a:t>1. Hypertrophic/Restrictive Cardiomyopathy (H/RC) and its Phenocopies</a:t>
            </a:r>
          </a:p>
          <a:p>
            <a:pPr fontAlgn="base"/>
            <a:r>
              <a:rPr lang="en-AU" sz="1800" dirty="0">
                <a:solidFill>
                  <a:srgbClr val="000000"/>
                </a:solidFill>
                <a:effectLst/>
                <a:latin typeface="Aptos" panose="020B0004020202020204" pitchFamily="34" charset="0"/>
              </a:rPr>
              <a:t> * Genetic H/RC: This includes classic hypertrophic cardiomyopathy (HCM) caused by </a:t>
            </a:r>
            <a:r>
              <a:rPr lang="en-AU" sz="1800" dirty="0" err="1">
                <a:solidFill>
                  <a:srgbClr val="000000"/>
                </a:solidFill>
                <a:effectLst/>
                <a:latin typeface="Aptos" panose="020B0004020202020204" pitchFamily="34" charset="0"/>
              </a:rPr>
              <a:t>sarcomeric</a:t>
            </a:r>
            <a:r>
              <a:rPr lang="en-AU" sz="1800" dirty="0">
                <a:solidFill>
                  <a:srgbClr val="000000"/>
                </a:solidFill>
                <a:effectLst/>
                <a:latin typeface="Aptos" panose="020B0004020202020204" pitchFamily="34" charset="0"/>
              </a:rPr>
              <a:t> gene mutations (e.g., in MYH7 or MYBPC3). The pathobiology is a primary defect in the heart muscle's contractile machinery.</a:t>
            </a:r>
          </a:p>
          <a:p>
            <a:pPr fontAlgn="base"/>
            <a:r>
              <a:rPr lang="en-AU" sz="1800" dirty="0">
                <a:solidFill>
                  <a:srgbClr val="000000"/>
                </a:solidFill>
                <a:effectLst/>
                <a:latin typeface="Aptos" panose="020B0004020202020204" pitchFamily="34" charset="0"/>
              </a:rPr>
              <a:t> * H/RC Phenocopies: These are conditions that look like HCM but are not caused by </a:t>
            </a:r>
            <a:r>
              <a:rPr lang="en-AU" sz="1800" dirty="0" err="1">
                <a:solidFill>
                  <a:srgbClr val="000000"/>
                </a:solidFill>
                <a:effectLst/>
                <a:latin typeface="Aptos" panose="020B0004020202020204" pitchFamily="34" charset="0"/>
              </a:rPr>
              <a:t>sarcomeric</a:t>
            </a:r>
            <a:r>
              <a:rPr lang="en-AU" sz="1800" dirty="0">
                <a:solidFill>
                  <a:srgbClr val="000000"/>
                </a:solidFill>
                <a:effectLst/>
                <a:latin typeface="Aptos" panose="020B0004020202020204" pitchFamily="34" charset="0"/>
              </a:rPr>
              <a:t> mutations. They have a different pathobiology. Examples include:</a:t>
            </a:r>
          </a:p>
          <a:p>
            <a:pPr fontAlgn="base"/>
            <a:r>
              <a:rPr lang="en-AU" sz="1800" dirty="0">
                <a:solidFill>
                  <a:srgbClr val="000000"/>
                </a:solidFill>
                <a:effectLst/>
                <a:latin typeface="Aptos" panose="020B0004020202020204" pitchFamily="34" charset="0"/>
              </a:rPr>
              <a:t>   * Cardiac Amyloidosis: The phenotype is a thickened, stiff heart, but the pathobiology is the infiltration of the heart muscle with abnormal protein deposits (amyloid fibrils), not a genetic defect in sarcomeres.</a:t>
            </a:r>
          </a:p>
          <a:p>
            <a:pPr fontAlgn="base"/>
            <a:r>
              <a:rPr lang="en-AU" sz="1800" dirty="0">
                <a:solidFill>
                  <a:srgbClr val="000000"/>
                </a:solidFill>
                <a:effectLst/>
                <a:latin typeface="Aptos" panose="020B0004020202020204" pitchFamily="34" charset="0"/>
              </a:rPr>
              <a:t>   * Fabry Disease: This is a genetic metabolic disorder where a faulty enzyme leads to a buildup of a fatty substance (</a:t>
            </a:r>
            <a:r>
              <a:rPr lang="en-AU" sz="1800" dirty="0" err="1">
                <a:solidFill>
                  <a:srgbClr val="000000"/>
                </a:solidFill>
                <a:effectLst/>
                <a:latin typeface="Aptos" panose="020B0004020202020204" pitchFamily="34" charset="0"/>
              </a:rPr>
              <a:t>globotriaosylceramide</a:t>
            </a:r>
            <a:r>
              <a:rPr lang="en-AU" sz="1800" dirty="0">
                <a:solidFill>
                  <a:srgbClr val="000000"/>
                </a:solidFill>
                <a:effectLst/>
                <a:latin typeface="Aptos" panose="020B0004020202020204" pitchFamily="34" charset="0"/>
              </a:rPr>
              <a:t>) in the heart muscle, mimicking the appearance of HCM.</a:t>
            </a:r>
          </a:p>
          <a:p>
            <a:pPr fontAlgn="base"/>
            <a:r>
              <a:rPr lang="en-AU" sz="1800" dirty="0">
                <a:solidFill>
                  <a:srgbClr val="000000"/>
                </a:solidFill>
                <a:effectLst/>
                <a:latin typeface="Aptos" panose="020B0004020202020204" pitchFamily="34" charset="0"/>
              </a:rPr>
              <a:t>   * "Athlete's Heart": The physiological hypertrophy seen in athletes can be a "benign" phenocopy of HCM, and differentiating the two is a critical clinical challenge.</a:t>
            </a:r>
          </a:p>
          <a:p>
            <a:pPr fontAlgn="base"/>
            <a:r>
              <a:rPr lang="en-AU" sz="1800" dirty="0">
                <a:solidFill>
                  <a:srgbClr val="000000"/>
                </a:solidFill>
                <a:effectLst/>
                <a:latin typeface="Aptos" panose="020B0004020202020204" pitchFamily="34" charset="0"/>
              </a:rPr>
              <a:t>   * Hypertensive Heart Disease: Chronic hypertension can cause the heart to thicken, creating a phenotype that is a phenocopy of HCM, but the pathobiology is a response to pressure overload, not a primary genetic defect.</a:t>
            </a:r>
          </a:p>
          <a:p>
            <a:pPr fontAlgn="base"/>
            <a:r>
              <a:rPr lang="en-AU" sz="1800" dirty="0">
                <a:solidFill>
                  <a:srgbClr val="000000"/>
                </a:solidFill>
                <a:effectLst/>
                <a:latin typeface="Aptos" panose="020B0004020202020204" pitchFamily="34" charset="0"/>
              </a:rPr>
              <a:t>The Padua classification would place all of these conditions under the H/RC umbrella but would use the pathobiological information (e.g., genetic test results, advanced imaging for amyloid, or clinical history for hypertension) to correctly classify them as "genetic" or "non-genetic" variants of H/RC.</a:t>
            </a:r>
          </a:p>
          <a:p>
            <a:pPr fontAlgn="base"/>
            <a:r>
              <a:rPr lang="en-AU" sz="1800" dirty="0">
                <a:solidFill>
                  <a:srgbClr val="000000"/>
                </a:solidFill>
                <a:effectLst/>
                <a:latin typeface="Aptos" panose="020B0004020202020204" pitchFamily="34" charset="0"/>
              </a:rPr>
              <a:t>2. Dilated/Hypokinetic Cardiomyopathy (D/HC) and its Phenocopies</a:t>
            </a:r>
          </a:p>
          <a:p>
            <a:pPr fontAlgn="base"/>
            <a:r>
              <a:rPr lang="en-AU" sz="1800" dirty="0">
                <a:solidFill>
                  <a:srgbClr val="000000"/>
                </a:solidFill>
                <a:effectLst/>
                <a:latin typeface="Aptos" panose="020B0004020202020204" pitchFamily="34" charset="0"/>
              </a:rPr>
              <a:t> * Genetic D/HC: This includes familial dilated cardiomyopathy (DCM) caused by mutations in genes like TTN or FLNC. The pathobiology is a primary weakness in the heart muscle's structure.</a:t>
            </a:r>
          </a:p>
          <a:p>
            <a:pPr fontAlgn="base"/>
            <a:r>
              <a:rPr lang="en-AU" sz="1800" dirty="0">
                <a:solidFill>
                  <a:srgbClr val="000000"/>
                </a:solidFill>
                <a:effectLst/>
                <a:latin typeface="Aptos" panose="020B0004020202020204" pitchFamily="34" charset="0"/>
              </a:rPr>
              <a:t> * D/HC Phenocopies: These are conditions that lead to a dilated and poorly contracting heart, but are not caused by a primary genetic defect. Examples include:</a:t>
            </a:r>
          </a:p>
          <a:p>
            <a:pPr fontAlgn="base"/>
            <a:r>
              <a:rPr lang="en-AU" sz="1800" dirty="0">
                <a:solidFill>
                  <a:srgbClr val="000000"/>
                </a:solidFill>
                <a:effectLst/>
                <a:latin typeface="Aptos" panose="020B0004020202020204" pitchFamily="34" charset="0"/>
              </a:rPr>
              <a:t>   * Viral Myocarditis: The heart muscle is damaged by an inflammatory response to a viral infection, leading to a phenotype indistinguishable from DCM.</a:t>
            </a:r>
          </a:p>
          <a:p>
            <a:pPr fontAlgn="base"/>
            <a:r>
              <a:rPr lang="en-AU" sz="1800" dirty="0">
                <a:solidFill>
                  <a:srgbClr val="000000"/>
                </a:solidFill>
                <a:effectLst/>
                <a:latin typeface="Aptos" panose="020B0004020202020204" pitchFamily="34" charset="0"/>
              </a:rPr>
              <a:t>   * Peripartum Cardiomyopathy (PPCM): The pathobiology is related to hormonal and angiogenic factors unique to late pregnancy and postpartum, but the phenotype is D/HC.</a:t>
            </a:r>
          </a:p>
          <a:p>
            <a:pPr fontAlgn="base"/>
            <a:r>
              <a:rPr lang="en-AU" sz="1800" dirty="0">
                <a:solidFill>
                  <a:srgbClr val="000000"/>
                </a:solidFill>
                <a:effectLst/>
                <a:latin typeface="Aptos" panose="020B0004020202020204" pitchFamily="34" charset="0"/>
              </a:rPr>
              <a:t>   * Toxic Cardiomyopathy: Heart muscle damage from substances like alcohol or chemotherapy drugs can lead to a D/HC phenotype.</a:t>
            </a:r>
          </a:p>
          <a:p>
            <a:pPr fontAlgn="base"/>
            <a:r>
              <a:rPr lang="en-AU" sz="1800" dirty="0">
                <a:solidFill>
                  <a:srgbClr val="000000"/>
                </a:solidFill>
                <a:effectLst/>
                <a:latin typeface="Aptos" panose="020B0004020202020204" pitchFamily="34" charset="0"/>
              </a:rPr>
              <a:t>The Padua classification handles these by recognizing that while the morpho-functional features (phenotype) are the same, the underlying pathobiology is different, leading to a separate classification within the D/HC group.</a:t>
            </a:r>
          </a:p>
          <a:p>
            <a:pPr fontAlgn="base"/>
            <a:r>
              <a:rPr lang="en-AU" sz="1800" dirty="0">
                <a:solidFill>
                  <a:srgbClr val="000000"/>
                </a:solidFill>
                <a:effectLst/>
                <a:latin typeface="Aptos" panose="020B0004020202020204" pitchFamily="34" charset="0"/>
              </a:rPr>
              <a:t>3. Scarring/Arrhythmogenic Cardiomyopathy (S/AC) and its Phenocopies</a:t>
            </a:r>
          </a:p>
          <a:p>
            <a:pPr fontAlgn="base"/>
            <a:r>
              <a:rPr lang="en-AU" sz="1800" dirty="0">
                <a:solidFill>
                  <a:srgbClr val="000000"/>
                </a:solidFill>
                <a:effectLst/>
                <a:latin typeface="Aptos" panose="020B0004020202020204" pitchFamily="34" charset="0"/>
              </a:rPr>
              <a:t> * Genetic S/AC: The classic example is arrhythmogenic right ventricular cardiomyopathy (ARVC) caused by mutations in </a:t>
            </a:r>
            <a:r>
              <a:rPr lang="en-AU" sz="1800" dirty="0" err="1">
                <a:solidFill>
                  <a:srgbClr val="000000"/>
                </a:solidFill>
                <a:effectLst/>
                <a:latin typeface="Aptos" panose="020B0004020202020204" pitchFamily="34" charset="0"/>
              </a:rPr>
              <a:t>desmosomal</a:t>
            </a:r>
            <a:r>
              <a:rPr lang="en-AU" sz="1800" dirty="0">
                <a:solidFill>
                  <a:srgbClr val="000000"/>
                </a:solidFill>
                <a:effectLst/>
                <a:latin typeface="Aptos" panose="020B0004020202020204" pitchFamily="34" charset="0"/>
              </a:rPr>
              <a:t> genes. The pathobiology is a defect in the cell-to-cell junctions, leading to replacement of heart muscle with scar and fat.</a:t>
            </a:r>
          </a:p>
          <a:p>
            <a:pPr fontAlgn="base"/>
            <a:r>
              <a:rPr lang="en-AU" sz="1800" dirty="0">
                <a:solidFill>
                  <a:srgbClr val="000000"/>
                </a:solidFill>
                <a:effectLst/>
                <a:latin typeface="Aptos" panose="020B0004020202020204" pitchFamily="34" charset="0"/>
              </a:rPr>
              <a:t> * S/AC Phenocopies: These are less common but are also recognized. For example, a sarcoidosis or viral infection could cause a similar scarring and arrhythmogenic phenotype. The Padua classification helps in this scenario by using CMR (Cardiac Magnetic Resonance) to precisely characterize the myocardial tissue, looking for the specific fibro-fatty replacement pattern seen in ARVC, and combining this with genetic testing and clinical history to confirm the diagnosis and distinguish it from phenocopies.</a:t>
            </a:r>
          </a:p>
          <a:p>
            <a:pPr fontAlgn="base"/>
            <a:r>
              <a:rPr lang="en-AU" sz="1800" dirty="0">
                <a:solidFill>
                  <a:srgbClr val="000000"/>
                </a:solidFill>
                <a:effectLst/>
                <a:latin typeface="Aptos" panose="020B0004020202020204" pitchFamily="34" charset="0"/>
              </a:rPr>
              <a:t>Conclusion</a:t>
            </a:r>
          </a:p>
          <a:p>
            <a:pPr fontAlgn="base"/>
            <a:r>
              <a:rPr lang="en-AU" sz="1800" dirty="0">
                <a:solidFill>
                  <a:srgbClr val="000000"/>
                </a:solidFill>
                <a:effectLst/>
                <a:latin typeface="Aptos" panose="020B0004020202020204" pitchFamily="34" charset="0"/>
              </a:rPr>
              <a:t>The Padua classification's integrated pathobiology-phenotype approach is a significant step forward in the field of cardiomyopathies. By explicitly acknowledging that similar clinical appearances can have different underlying causes (i.e., phenocopies), it encourages a more detailed diagnostic workup, including advanced imaging (like CMR) and genetic testing. This allows for more accurate diagnoses and the development of targeted, disease-specific therapeutic strategies, ultimately improving patient outcomes.</a:t>
            </a:r>
          </a:p>
          <a:p>
            <a:br>
              <a:rPr lang="en-AU" sz="1800" dirty="0">
                <a:effectLst/>
                <a:latin typeface="Aptos" panose="020B0004020202020204" pitchFamily="34" charset="0"/>
              </a:rPr>
            </a:br>
            <a:endParaRPr lang="en-AU" dirty="0"/>
          </a:p>
        </p:txBody>
      </p:sp>
      <p:sp>
        <p:nvSpPr>
          <p:cNvPr id="4" name="Slide Number Placeholder 3"/>
          <p:cNvSpPr>
            <a:spLocks noGrp="1"/>
          </p:cNvSpPr>
          <p:nvPr>
            <p:ph type="sldNum" sz="quarter" idx="5"/>
          </p:nvPr>
        </p:nvSpPr>
        <p:spPr/>
        <p:txBody>
          <a:bodyPr/>
          <a:lstStyle/>
          <a:p>
            <a:fld id="{4A778D6A-779D-4175-AE1D-4DE40CD7C58D}" type="slidenum">
              <a:rPr lang="en-AU" smtClean="0"/>
              <a:t>3</a:t>
            </a:fld>
            <a:endParaRPr lang="en-AU"/>
          </a:p>
        </p:txBody>
      </p:sp>
    </p:spTree>
    <p:extLst>
      <p:ext uri="{BB962C8B-B14F-4D97-AF65-F5344CB8AC3E}">
        <p14:creationId xmlns:p14="http://schemas.microsoft.com/office/powerpoint/2010/main" val="305161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Disproportionate LA enlargement in restrictive CMP</a:t>
            </a:r>
          </a:p>
        </p:txBody>
      </p:sp>
      <p:sp>
        <p:nvSpPr>
          <p:cNvPr id="4" name="Slide Number Placeholder 3"/>
          <p:cNvSpPr>
            <a:spLocks noGrp="1"/>
          </p:cNvSpPr>
          <p:nvPr>
            <p:ph type="sldNum" sz="quarter" idx="5"/>
          </p:nvPr>
        </p:nvSpPr>
        <p:spPr/>
        <p:txBody>
          <a:bodyPr/>
          <a:lstStyle/>
          <a:p>
            <a:fld id="{4A778D6A-779D-4175-AE1D-4DE40CD7C58D}" type="slidenum">
              <a:rPr lang="en-AU" smtClean="0"/>
              <a:t>4</a:t>
            </a:fld>
            <a:endParaRPr lang="en-AU"/>
          </a:p>
        </p:txBody>
      </p:sp>
    </p:spTree>
    <p:extLst>
      <p:ext uri="{BB962C8B-B14F-4D97-AF65-F5344CB8AC3E}">
        <p14:creationId xmlns:p14="http://schemas.microsoft.com/office/powerpoint/2010/main" val="125517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A778D6A-779D-4175-AE1D-4DE40CD7C58D}" type="slidenum">
              <a:rPr lang="en-AU" smtClean="0"/>
              <a:t>5</a:t>
            </a:fld>
            <a:endParaRPr lang="en-AU"/>
          </a:p>
        </p:txBody>
      </p:sp>
    </p:spTree>
    <p:extLst>
      <p:ext uri="{BB962C8B-B14F-4D97-AF65-F5344CB8AC3E}">
        <p14:creationId xmlns:p14="http://schemas.microsoft.com/office/powerpoint/2010/main" val="388996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October 2024 prior to d/c noted to be tachycardic, BNP &gt; 50</a:t>
            </a:r>
          </a:p>
          <a:p>
            <a:pPr marL="0" marR="0" lvl="0" indent="0" algn="l" defTabSz="914400" rtl="0" eaLnBrk="1" fontAlgn="base" latinLnBrk="0" hangingPunct="1">
              <a:lnSpc>
                <a:spcPct val="100000"/>
              </a:lnSpc>
              <a:spcBef>
                <a:spcPts val="0"/>
              </a:spcBef>
              <a:spcAft>
                <a:spcPts val="0"/>
              </a:spcAft>
              <a:buClrTx/>
              <a:buSzTx/>
              <a:buFontTx/>
              <a:buNone/>
              <a:tabLst/>
              <a:defRPr/>
            </a:pPr>
            <a:r>
              <a:rPr lang="en-AU" dirty="0"/>
              <a:t>Came back in Jan 2025 with chest pain, tachycardia, normal CTPA. Late January was on Abx for LRTRI. 31 </a:t>
            </a:r>
            <a:br>
              <a:rPr lang="en-AU" sz="1200" dirty="0">
                <a:effectLst/>
                <a:latin typeface="Aptos" panose="020B0004020202020204" pitchFamily="34" charset="0"/>
              </a:rPr>
            </a:br>
            <a:r>
              <a:rPr lang="en-AU" sz="1200" dirty="0">
                <a:effectLst/>
                <a:latin typeface="Aptos" panose="020B0004020202020204" pitchFamily="34" charset="0"/>
              </a:rPr>
              <a:t>2025 ED SHO – felt that it could be PPCMP. BNP 267 then.</a:t>
            </a:r>
            <a:endParaRPr lang="en-AU" dirty="0"/>
          </a:p>
          <a:p>
            <a:pPr rtl="0" fontAlgn="base"/>
            <a:endParaRPr lang="en-AU" dirty="0"/>
          </a:p>
          <a:p>
            <a:pPr rtl="0" fontAlgn="base"/>
            <a:endParaRPr lang="en-AU" sz="1800" dirty="0">
              <a:solidFill>
                <a:srgbClr val="000000"/>
              </a:solidFill>
              <a:effectLst/>
              <a:latin typeface="Aptos" panose="020B0004020202020204" pitchFamily="34" charset="0"/>
            </a:endParaRPr>
          </a:p>
          <a:p>
            <a:pPr rtl="0" fontAlgn="base"/>
            <a:r>
              <a:rPr lang="en-AU" sz="1800" dirty="0">
                <a:solidFill>
                  <a:srgbClr val="000000"/>
                </a:solidFill>
                <a:effectLst/>
                <a:latin typeface="Aptos" panose="020B0004020202020204" pitchFamily="34" charset="0"/>
              </a:rPr>
              <a:t>The Padua classification, by its very nature, is an integrated approach that inherently addresses the concept of phenocopies. A "phenocopy" in medicine refers to a condition with a clinical presentation (phenotype) that is identical or very similar to a genetically-driven disease, but is caused by a different, non-genetic factor.</a:t>
            </a:r>
          </a:p>
          <a:p>
            <a:pPr fontAlgn="base"/>
            <a:r>
              <a:rPr lang="en-AU" sz="1800" dirty="0">
                <a:solidFill>
                  <a:srgbClr val="000000"/>
                </a:solidFill>
                <a:effectLst/>
                <a:latin typeface="Aptos" panose="020B0004020202020204" pitchFamily="34" charset="0"/>
              </a:rPr>
              <a:t>The strength of the Padua classification lies in its focus on both pathobiology and phenotype, which is precisely what's needed to differentiate true genetic cardiomyopathies from their phenocopies. Here's how the classification handles this:</a:t>
            </a:r>
          </a:p>
          <a:p>
            <a:pPr fontAlgn="base"/>
            <a:r>
              <a:rPr lang="en-AU" sz="1800" dirty="0">
                <a:solidFill>
                  <a:srgbClr val="000000"/>
                </a:solidFill>
                <a:effectLst/>
                <a:latin typeface="Aptos" panose="020B0004020202020204" pitchFamily="34" charset="0"/>
              </a:rPr>
              <a:t>How Phenocopies Fit into the Padua Classification</a:t>
            </a:r>
          </a:p>
          <a:p>
            <a:pPr fontAlgn="base"/>
            <a:r>
              <a:rPr lang="en-AU" sz="1800" dirty="0">
                <a:solidFill>
                  <a:srgbClr val="000000"/>
                </a:solidFill>
                <a:effectLst/>
                <a:latin typeface="Aptos" panose="020B0004020202020204" pitchFamily="34" charset="0"/>
              </a:rPr>
              <a:t>The Padua classification groups cardiomyopathies into three main categories—hypertrophic/restrictive (H/RC), dilated/hypokinetic (D/HC), and scarring/arrhythmogenic (S/AC)—each of which can have either a genetic or a non-genetic (acquired) origin. This is the core of how it addresses phenocopies.</a:t>
            </a:r>
          </a:p>
          <a:p>
            <a:pPr fontAlgn="base"/>
            <a:r>
              <a:rPr lang="en-AU" sz="1800" dirty="0">
                <a:solidFill>
                  <a:srgbClr val="000000"/>
                </a:solidFill>
                <a:effectLst/>
                <a:latin typeface="Aptos" panose="020B0004020202020204" pitchFamily="34" charset="0"/>
              </a:rPr>
              <a:t>Instead of lumping all conditions with a similar appearance together, it explicitly separates them based on the underlying cause.</a:t>
            </a:r>
          </a:p>
          <a:p>
            <a:pPr fontAlgn="base"/>
            <a:r>
              <a:rPr lang="en-AU" sz="1800" dirty="0">
                <a:solidFill>
                  <a:srgbClr val="000000"/>
                </a:solidFill>
                <a:effectLst/>
                <a:latin typeface="Aptos" panose="020B0004020202020204" pitchFamily="34" charset="0"/>
              </a:rPr>
              <a:t>1. Hypertrophic/Restrictive Cardiomyopathy (H/RC) and its Phenocopies</a:t>
            </a:r>
          </a:p>
          <a:p>
            <a:pPr fontAlgn="base"/>
            <a:r>
              <a:rPr lang="en-AU" sz="1800" dirty="0">
                <a:solidFill>
                  <a:srgbClr val="000000"/>
                </a:solidFill>
                <a:effectLst/>
                <a:latin typeface="Aptos" panose="020B0004020202020204" pitchFamily="34" charset="0"/>
              </a:rPr>
              <a:t> * Genetic H/RC: This includes classic hypertrophic cardiomyopathy (HCM) caused by </a:t>
            </a:r>
            <a:r>
              <a:rPr lang="en-AU" sz="1800" dirty="0" err="1">
                <a:solidFill>
                  <a:srgbClr val="000000"/>
                </a:solidFill>
                <a:effectLst/>
                <a:latin typeface="Aptos" panose="020B0004020202020204" pitchFamily="34" charset="0"/>
              </a:rPr>
              <a:t>sarcomeric</a:t>
            </a:r>
            <a:r>
              <a:rPr lang="en-AU" sz="1800" dirty="0">
                <a:solidFill>
                  <a:srgbClr val="000000"/>
                </a:solidFill>
                <a:effectLst/>
                <a:latin typeface="Aptos" panose="020B0004020202020204" pitchFamily="34" charset="0"/>
              </a:rPr>
              <a:t> gene mutations (e.g., in MYH7 or MYBPC3). The pathobiology is a primary defect in the heart muscle's contractile machinery.</a:t>
            </a:r>
          </a:p>
          <a:p>
            <a:pPr fontAlgn="base"/>
            <a:r>
              <a:rPr lang="en-AU" sz="1800" dirty="0">
                <a:solidFill>
                  <a:srgbClr val="000000"/>
                </a:solidFill>
                <a:effectLst/>
                <a:latin typeface="Aptos" panose="020B0004020202020204" pitchFamily="34" charset="0"/>
              </a:rPr>
              <a:t> * H/RC Phenocopies: These are conditions that look like HCM but are not caused by </a:t>
            </a:r>
            <a:r>
              <a:rPr lang="en-AU" sz="1800" dirty="0" err="1">
                <a:solidFill>
                  <a:srgbClr val="000000"/>
                </a:solidFill>
                <a:effectLst/>
                <a:latin typeface="Aptos" panose="020B0004020202020204" pitchFamily="34" charset="0"/>
              </a:rPr>
              <a:t>sarcomeric</a:t>
            </a:r>
            <a:r>
              <a:rPr lang="en-AU" sz="1800" dirty="0">
                <a:solidFill>
                  <a:srgbClr val="000000"/>
                </a:solidFill>
                <a:effectLst/>
                <a:latin typeface="Aptos" panose="020B0004020202020204" pitchFamily="34" charset="0"/>
              </a:rPr>
              <a:t> mutations. They have a different pathobiology. Examples include:</a:t>
            </a:r>
          </a:p>
          <a:p>
            <a:pPr fontAlgn="base"/>
            <a:r>
              <a:rPr lang="en-AU" sz="1800" dirty="0">
                <a:solidFill>
                  <a:srgbClr val="000000"/>
                </a:solidFill>
                <a:effectLst/>
                <a:latin typeface="Aptos" panose="020B0004020202020204" pitchFamily="34" charset="0"/>
              </a:rPr>
              <a:t>   * Cardiac Amyloidosis: The phenotype is a thickened, stiff heart, but the pathobiology is the infiltration of the heart muscle with abnormal protein deposits (amyloid fibrils), not a genetic defect in sarcomeres.</a:t>
            </a:r>
          </a:p>
          <a:p>
            <a:pPr fontAlgn="base"/>
            <a:r>
              <a:rPr lang="en-AU" sz="1800" dirty="0">
                <a:solidFill>
                  <a:srgbClr val="000000"/>
                </a:solidFill>
                <a:effectLst/>
                <a:latin typeface="Aptos" panose="020B0004020202020204" pitchFamily="34" charset="0"/>
              </a:rPr>
              <a:t>   * Fabry Disease: This is a genetic metabolic disorder where a faulty enzyme leads to a buildup of a fatty substance (</a:t>
            </a:r>
            <a:r>
              <a:rPr lang="en-AU" sz="1800" dirty="0" err="1">
                <a:solidFill>
                  <a:srgbClr val="000000"/>
                </a:solidFill>
                <a:effectLst/>
                <a:latin typeface="Aptos" panose="020B0004020202020204" pitchFamily="34" charset="0"/>
              </a:rPr>
              <a:t>globotriaosylceramide</a:t>
            </a:r>
            <a:r>
              <a:rPr lang="en-AU" sz="1800" dirty="0">
                <a:solidFill>
                  <a:srgbClr val="000000"/>
                </a:solidFill>
                <a:effectLst/>
                <a:latin typeface="Aptos" panose="020B0004020202020204" pitchFamily="34" charset="0"/>
              </a:rPr>
              <a:t>) in the heart muscle, mimicking the appearance of HCM.</a:t>
            </a:r>
          </a:p>
          <a:p>
            <a:pPr fontAlgn="base"/>
            <a:r>
              <a:rPr lang="en-AU" sz="1800" dirty="0">
                <a:solidFill>
                  <a:srgbClr val="000000"/>
                </a:solidFill>
                <a:effectLst/>
                <a:latin typeface="Aptos" panose="020B0004020202020204" pitchFamily="34" charset="0"/>
              </a:rPr>
              <a:t>   * "Athlete's Heart": The physiological hypertrophy seen in athletes can be a "benign" phenocopy of HCM, and differentiating the two is a critical clinical challenge.</a:t>
            </a:r>
          </a:p>
          <a:p>
            <a:pPr fontAlgn="base"/>
            <a:r>
              <a:rPr lang="en-AU" sz="1800" dirty="0">
                <a:solidFill>
                  <a:srgbClr val="000000"/>
                </a:solidFill>
                <a:effectLst/>
                <a:latin typeface="Aptos" panose="020B0004020202020204" pitchFamily="34" charset="0"/>
              </a:rPr>
              <a:t>   * Hypertensive Heart Disease: Chronic hypertension can cause the heart to thicken, creating a phenotype that is a phenocopy of HCM, but the pathobiology is a response to pressure overload, not a primary genetic defect.</a:t>
            </a:r>
          </a:p>
          <a:p>
            <a:pPr fontAlgn="base"/>
            <a:r>
              <a:rPr lang="en-AU" sz="1800" dirty="0">
                <a:solidFill>
                  <a:srgbClr val="000000"/>
                </a:solidFill>
                <a:effectLst/>
                <a:latin typeface="Aptos" panose="020B0004020202020204" pitchFamily="34" charset="0"/>
              </a:rPr>
              <a:t>The Padua classification would place all of these conditions under the H/RC umbrella but would use the pathobiological information (e.g., genetic test results, advanced imaging for amyloid, or clinical history for hypertension) to correctly classify them as "genetic" or "non-genetic" variants of H/RC.</a:t>
            </a:r>
          </a:p>
          <a:p>
            <a:pPr fontAlgn="base"/>
            <a:r>
              <a:rPr lang="en-AU" sz="1800" dirty="0">
                <a:solidFill>
                  <a:srgbClr val="000000"/>
                </a:solidFill>
                <a:effectLst/>
                <a:latin typeface="Aptos" panose="020B0004020202020204" pitchFamily="34" charset="0"/>
              </a:rPr>
              <a:t>2. Dilated/Hypokinetic Cardiomyopathy (D/HC) and its Phenocopies</a:t>
            </a:r>
          </a:p>
          <a:p>
            <a:pPr fontAlgn="base"/>
            <a:r>
              <a:rPr lang="en-AU" sz="1800" dirty="0">
                <a:solidFill>
                  <a:srgbClr val="000000"/>
                </a:solidFill>
                <a:effectLst/>
                <a:latin typeface="Aptos" panose="020B0004020202020204" pitchFamily="34" charset="0"/>
              </a:rPr>
              <a:t> * Genetic D/HC: This includes familial dilated cardiomyopathy (DCM) caused by mutations in genes like TTN or FLNC. The pathobiology is a primary weakness in the heart muscle's structure.</a:t>
            </a:r>
          </a:p>
          <a:p>
            <a:pPr fontAlgn="base"/>
            <a:r>
              <a:rPr lang="en-AU" sz="1800" dirty="0">
                <a:solidFill>
                  <a:srgbClr val="000000"/>
                </a:solidFill>
                <a:effectLst/>
                <a:latin typeface="Aptos" panose="020B0004020202020204" pitchFamily="34" charset="0"/>
              </a:rPr>
              <a:t> * D/HC Phenocopies: These are conditions that lead to a dilated and poorly contracting heart, but are not caused by a primary genetic defect. Examples include:</a:t>
            </a:r>
          </a:p>
          <a:p>
            <a:pPr fontAlgn="base"/>
            <a:r>
              <a:rPr lang="en-AU" sz="1800" dirty="0">
                <a:solidFill>
                  <a:srgbClr val="000000"/>
                </a:solidFill>
                <a:effectLst/>
                <a:latin typeface="Aptos" panose="020B0004020202020204" pitchFamily="34" charset="0"/>
              </a:rPr>
              <a:t>   * Viral Myocarditis: The heart muscle is damaged by an inflammatory response to a viral infection, leading to a phenotype indistinguishable from DCM.</a:t>
            </a:r>
          </a:p>
          <a:p>
            <a:pPr fontAlgn="base"/>
            <a:r>
              <a:rPr lang="en-AU" sz="1800" dirty="0">
                <a:solidFill>
                  <a:srgbClr val="000000"/>
                </a:solidFill>
                <a:effectLst/>
                <a:latin typeface="Aptos" panose="020B0004020202020204" pitchFamily="34" charset="0"/>
              </a:rPr>
              <a:t>   * Peripartum Cardiomyopathy (PPCM): The pathobiology is related to hormonal and angiogenic factors unique to late pregnancy and postpartum, but the phenotype is D/HC.</a:t>
            </a:r>
          </a:p>
          <a:p>
            <a:pPr fontAlgn="base"/>
            <a:r>
              <a:rPr lang="en-AU" sz="1800" dirty="0">
                <a:solidFill>
                  <a:srgbClr val="000000"/>
                </a:solidFill>
                <a:effectLst/>
                <a:latin typeface="Aptos" panose="020B0004020202020204" pitchFamily="34" charset="0"/>
              </a:rPr>
              <a:t>   * Toxic Cardiomyopathy: Heart muscle damage from substances like alcohol or chemotherapy drugs can lead to a D/HC phenotype.</a:t>
            </a:r>
          </a:p>
          <a:p>
            <a:pPr fontAlgn="base"/>
            <a:r>
              <a:rPr lang="en-AU" sz="1800" dirty="0">
                <a:solidFill>
                  <a:srgbClr val="000000"/>
                </a:solidFill>
                <a:effectLst/>
                <a:latin typeface="Aptos" panose="020B0004020202020204" pitchFamily="34" charset="0"/>
              </a:rPr>
              <a:t>The Padua classification handles these by recognizing that while the morpho-functional features (phenotype) are the same, the underlying pathobiology is different, leading to a separate classification within the D/HC group.</a:t>
            </a:r>
          </a:p>
          <a:p>
            <a:pPr fontAlgn="base"/>
            <a:r>
              <a:rPr lang="en-AU" sz="1800" dirty="0">
                <a:solidFill>
                  <a:srgbClr val="000000"/>
                </a:solidFill>
                <a:effectLst/>
                <a:latin typeface="Aptos" panose="020B0004020202020204" pitchFamily="34" charset="0"/>
              </a:rPr>
              <a:t>3. Scarring/Arrhythmogenic Cardiomyopathy (S/AC) and its Phenocopies</a:t>
            </a:r>
          </a:p>
          <a:p>
            <a:pPr fontAlgn="base"/>
            <a:r>
              <a:rPr lang="en-AU" sz="1800" dirty="0">
                <a:solidFill>
                  <a:srgbClr val="000000"/>
                </a:solidFill>
                <a:effectLst/>
                <a:latin typeface="Aptos" panose="020B0004020202020204" pitchFamily="34" charset="0"/>
              </a:rPr>
              <a:t> * Genetic S/AC: The classic example is arrhythmogenic right ventricular cardiomyopathy (ARVC) caused by mutations in </a:t>
            </a:r>
            <a:r>
              <a:rPr lang="en-AU" sz="1800" dirty="0" err="1">
                <a:solidFill>
                  <a:srgbClr val="000000"/>
                </a:solidFill>
                <a:effectLst/>
                <a:latin typeface="Aptos" panose="020B0004020202020204" pitchFamily="34" charset="0"/>
              </a:rPr>
              <a:t>desmosomal</a:t>
            </a:r>
            <a:r>
              <a:rPr lang="en-AU" sz="1800" dirty="0">
                <a:solidFill>
                  <a:srgbClr val="000000"/>
                </a:solidFill>
                <a:effectLst/>
                <a:latin typeface="Aptos" panose="020B0004020202020204" pitchFamily="34" charset="0"/>
              </a:rPr>
              <a:t> genes. The pathobiology is a defect in the cell-to-cell junctions, leading to replacement of heart muscle with scar and fat.</a:t>
            </a:r>
          </a:p>
          <a:p>
            <a:pPr fontAlgn="base"/>
            <a:r>
              <a:rPr lang="en-AU" sz="1800" dirty="0">
                <a:solidFill>
                  <a:srgbClr val="000000"/>
                </a:solidFill>
                <a:effectLst/>
                <a:latin typeface="Aptos" panose="020B0004020202020204" pitchFamily="34" charset="0"/>
              </a:rPr>
              <a:t> * S/AC Phenocopies: These are less common but are also recognized. For example, a sarcoidosis or viral infection could cause a similar scarring and arrhythmogenic phenotype. The Padua classification helps in this scenario by using CMR (Cardiac Magnetic Resonance) to precisely characterize the myocardial tissue, looking for the specific fibro-fatty replacement pattern seen in ARVC, and combining this with genetic testing and clinical history to confirm the diagnosis and distinguish it from phenocopies.</a:t>
            </a:r>
          </a:p>
          <a:p>
            <a:pPr fontAlgn="base"/>
            <a:r>
              <a:rPr lang="en-AU" sz="1800" dirty="0">
                <a:solidFill>
                  <a:srgbClr val="000000"/>
                </a:solidFill>
                <a:effectLst/>
                <a:latin typeface="Aptos" panose="020B0004020202020204" pitchFamily="34" charset="0"/>
              </a:rPr>
              <a:t>Conclusion</a:t>
            </a:r>
          </a:p>
          <a:p>
            <a:pPr fontAlgn="base"/>
            <a:r>
              <a:rPr lang="en-AU" sz="1800" dirty="0">
                <a:solidFill>
                  <a:srgbClr val="000000"/>
                </a:solidFill>
                <a:effectLst/>
                <a:latin typeface="Aptos" panose="020B0004020202020204" pitchFamily="34" charset="0"/>
              </a:rPr>
              <a:t>The Padua classification's integrated pathobiology-phenotype approach is a significant step forward in the field of cardiomyopathies. By explicitly acknowledging that similar clinical appearances can have different underlying causes (i.e., phenocopies), it encourages a more detailed diagnostic workup, including advanced imaging (like CMR) and genetic testing. This allows for more accurate diagnoses and the development of targeted, disease-specific therapeutic strategies, ultimately improving patient outcomes.</a:t>
            </a:r>
          </a:p>
        </p:txBody>
      </p:sp>
      <p:sp>
        <p:nvSpPr>
          <p:cNvPr id="4" name="Slide Number Placeholder 3"/>
          <p:cNvSpPr>
            <a:spLocks noGrp="1"/>
          </p:cNvSpPr>
          <p:nvPr>
            <p:ph type="sldNum" sz="quarter" idx="5"/>
          </p:nvPr>
        </p:nvSpPr>
        <p:spPr/>
        <p:txBody>
          <a:bodyPr/>
          <a:lstStyle/>
          <a:p>
            <a:fld id="{4A778D6A-779D-4175-AE1D-4DE40CD7C58D}" type="slidenum">
              <a:rPr lang="en-AU" smtClean="0"/>
              <a:t>16</a:t>
            </a:fld>
            <a:endParaRPr lang="en-AU"/>
          </a:p>
        </p:txBody>
      </p:sp>
    </p:spTree>
    <p:extLst>
      <p:ext uri="{BB962C8B-B14F-4D97-AF65-F5344CB8AC3E}">
        <p14:creationId xmlns:p14="http://schemas.microsoft.com/office/powerpoint/2010/main" val="52701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1.Angiogenic imbalance</a:t>
            </a:r>
          </a:p>
          <a:p>
            <a:r>
              <a:rPr lang="en-US">
                <a:ea typeface="Calibri"/>
                <a:cs typeface="Calibri"/>
              </a:rPr>
              <a:t>2. 16 </a:t>
            </a:r>
            <a:r>
              <a:rPr lang="en-US" err="1">
                <a:ea typeface="Calibri"/>
                <a:cs typeface="Calibri"/>
              </a:rPr>
              <a:t>Kda</a:t>
            </a:r>
            <a:r>
              <a:rPr lang="en-US">
                <a:ea typeface="Calibri"/>
                <a:cs typeface="Calibri"/>
              </a:rPr>
              <a:t> fragment doesn't work through Prolactin receptor it induces Micro RNA 146a on the surface of endothelial cells &amp; mediates antiangiogenic effect. It also impairs epidermal growth factor receptors in myocytes &amp; subsequent metabolic activity &amp; function. Pharmacological inhibition of the this micro RNA prevents onset of PPCMP in mice. Its elevated in PCMP &amp; other DCMP &amp; may be used in future for early detection</a:t>
            </a:r>
            <a:endParaRPr lang="en-US"/>
          </a:p>
        </p:txBody>
      </p:sp>
      <p:sp>
        <p:nvSpPr>
          <p:cNvPr id="4" name="Slide Number Placeholder 3"/>
          <p:cNvSpPr>
            <a:spLocks noGrp="1"/>
          </p:cNvSpPr>
          <p:nvPr>
            <p:ph type="sldNum" sz="quarter" idx="5"/>
          </p:nvPr>
        </p:nvSpPr>
        <p:spPr/>
        <p:txBody>
          <a:bodyPr/>
          <a:lstStyle/>
          <a:p>
            <a:fld id="{4A778D6A-779D-4175-AE1D-4DE40CD7C58D}" type="slidenum">
              <a:rPr lang="en-US"/>
              <a:t>22</a:t>
            </a:fld>
            <a:endParaRPr lang="en-US"/>
          </a:p>
        </p:txBody>
      </p:sp>
    </p:spTree>
    <p:extLst>
      <p:ext uri="{BB962C8B-B14F-4D97-AF65-F5344CB8AC3E}">
        <p14:creationId xmlns:p14="http://schemas.microsoft.com/office/powerpoint/2010/main" val="130792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Titin _ sarcomere</a:t>
            </a:r>
          </a:p>
          <a:p>
            <a:r>
              <a:rPr lang="en-US" dirty="0">
                <a:ea typeface="Calibri"/>
                <a:cs typeface="Calibri"/>
              </a:rPr>
              <a:t>FLNC – Intercalated disc(</a:t>
            </a:r>
            <a:r>
              <a:rPr lang="en-US" dirty="0" err="1">
                <a:ea typeface="Calibri"/>
                <a:cs typeface="Calibri"/>
              </a:rPr>
              <a:t>cytosketon</a:t>
            </a:r>
            <a:r>
              <a:rPr lang="en-US" dirty="0">
                <a:ea typeface="Calibri"/>
                <a:cs typeface="Calibri"/>
              </a:rPr>
              <a:t>)</a:t>
            </a:r>
          </a:p>
          <a:p>
            <a:r>
              <a:rPr lang="en-US" dirty="0">
                <a:ea typeface="Calibri"/>
                <a:cs typeface="Calibri"/>
              </a:rPr>
              <a:t>BAG 3 = autophagy</a:t>
            </a:r>
          </a:p>
          <a:p>
            <a:r>
              <a:rPr lang="en-US" dirty="0">
                <a:ea typeface="Calibri"/>
                <a:cs typeface="Calibri"/>
              </a:rPr>
              <a:t>Desmosome – DSP - cytoskeleton</a:t>
            </a:r>
          </a:p>
        </p:txBody>
      </p:sp>
      <p:sp>
        <p:nvSpPr>
          <p:cNvPr id="4" name="Slide Number Placeholder 3"/>
          <p:cNvSpPr>
            <a:spLocks noGrp="1"/>
          </p:cNvSpPr>
          <p:nvPr>
            <p:ph type="sldNum" sz="quarter" idx="5"/>
          </p:nvPr>
        </p:nvSpPr>
        <p:spPr/>
        <p:txBody>
          <a:bodyPr/>
          <a:lstStyle/>
          <a:p>
            <a:fld id="{4A778D6A-779D-4175-AE1D-4DE40CD7C58D}" type="slidenum">
              <a:rPr lang="en-US"/>
              <a:t>25</a:t>
            </a:fld>
            <a:endParaRPr lang="en-US"/>
          </a:p>
        </p:txBody>
      </p:sp>
    </p:spTree>
    <p:extLst>
      <p:ext uri="{BB962C8B-B14F-4D97-AF65-F5344CB8AC3E}">
        <p14:creationId xmlns:p14="http://schemas.microsoft.com/office/powerpoint/2010/main" val="20580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33333"/>
                </a:solidFill>
                <a:effectLst/>
                <a:latin typeface="Roboto" panose="020F0502020204030204" pitchFamily="2" charset="0"/>
              </a:rPr>
              <a:t>Over-representation of TTN truncating variants have likewise been identified in cohorts of cardiotoxicity associated with chemotherapy (</a:t>
            </a:r>
            <a:r>
              <a:rPr lang="en-AU" b="0" i="0" u="none" strike="noStrike" dirty="0">
                <a:solidFill>
                  <a:srgbClr val="004176"/>
                </a:solidFill>
                <a:effectLst/>
                <a:latin typeface="Roboto" panose="020F0502020204030204" pitchFamily="2" charset="0"/>
                <a:hlinkClick r:id="rId3"/>
              </a:rPr>
              <a:t>53</a:t>
            </a:r>
            <a:r>
              <a:rPr lang="en-AU" b="0" i="0" dirty="0">
                <a:solidFill>
                  <a:srgbClr val="333333"/>
                </a:solidFill>
                <a:effectLst/>
                <a:latin typeface="Roboto" panose="020F0502020204030204" pitchFamily="2" charset="0"/>
              </a:rPr>
              <a:t>) and alcohol use (</a:t>
            </a:r>
            <a:r>
              <a:rPr lang="en-AU" b="0" i="0" u="none" strike="noStrike" dirty="0">
                <a:solidFill>
                  <a:srgbClr val="004176"/>
                </a:solidFill>
                <a:effectLst/>
                <a:latin typeface="Roboto" panose="020F0502020204030204" pitchFamily="2" charset="0"/>
                <a:hlinkClick r:id="rId4"/>
              </a:rPr>
              <a:t>54</a:t>
            </a:r>
            <a:r>
              <a:rPr lang="en-AU" b="0" i="0" dirty="0">
                <a:solidFill>
                  <a:srgbClr val="333333"/>
                </a:solidFill>
                <a:effectLst/>
                <a:latin typeface="Roboto" panose="020F0502020204030204" pitchFamily="2" charset="0"/>
              </a:rPr>
              <a:t>), suggesting that pregnancy may similarly represent a “second hit” for patients predisposed by genetic variance. Importantly, however, &gt;90% of individuals with TTN truncating variants do not develop DCM or PPCM (</a:t>
            </a:r>
            <a:r>
              <a:rPr lang="en-AU" b="0" i="0" u="none" strike="noStrike" dirty="0">
                <a:solidFill>
                  <a:srgbClr val="004176"/>
                </a:solidFill>
                <a:effectLst/>
                <a:latin typeface="Roboto" panose="020F0502020204030204" pitchFamily="2" charset="0"/>
                <a:hlinkClick r:id="rId5"/>
              </a:rPr>
              <a:t>55</a:t>
            </a:r>
            <a:r>
              <a:rPr lang="en-AU" b="0" i="0" dirty="0">
                <a:solidFill>
                  <a:srgbClr val="333333"/>
                </a:solidFill>
                <a:effectLst/>
                <a:latin typeface="Roboto" panose="020F0502020204030204" pitchFamily="2" charset="0"/>
              </a:rPr>
              <a:t>), indicating that additional environmental, genetic, or epigenetic factors are at play. The fact that most women with PPCM do not have a family history of cardiomyopathy and that PPCM does not always recur with a subsequent pregnancy indicates that any genetic origin is incompletely penetrant and that additional factors contribute to disease incidence. Further research in diverse populations is needed to study the interaction of genetic variants with comorbidities as well as vascular, hormonal, and hemodynamic insults.</a:t>
            </a:r>
            <a:endParaRPr lang="en-AU" dirty="0"/>
          </a:p>
        </p:txBody>
      </p:sp>
      <p:sp>
        <p:nvSpPr>
          <p:cNvPr id="4" name="Slide Number Placeholder 3"/>
          <p:cNvSpPr>
            <a:spLocks noGrp="1"/>
          </p:cNvSpPr>
          <p:nvPr>
            <p:ph type="sldNum" sz="quarter" idx="5"/>
          </p:nvPr>
        </p:nvSpPr>
        <p:spPr/>
        <p:txBody>
          <a:bodyPr/>
          <a:lstStyle/>
          <a:p>
            <a:fld id="{4A778D6A-779D-4175-AE1D-4DE40CD7C58D}" type="slidenum">
              <a:rPr lang="en-AU" smtClean="0"/>
              <a:t>38</a:t>
            </a:fld>
            <a:endParaRPr lang="en-AU"/>
          </a:p>
        </p:txBody>
      </p:sp>
    </p:spTree>
    <p:extLst>
      <p:ext uri="{BB962C8B-B14F-4D97-AF65-F5344CB8AC3E}">
        <p14:creationId xmlns:p14="http://schemas.microsoft.com/office/powerpoint/2010/main" val="164999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5533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369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741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2" y="425453"/>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750"/>
            </a:lvl1pPr>
          </a:lstStyle>
          <a:p>
            <a:pPr algn="l" fontAlgn="base">
              <a:spcBef>
                <a:spcPct val="0"/>
              </a:spcBef>
              <a:spcAft>
                <a:spcPts val="45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3052613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053F73-6BCB-4246-A456-F66696626954}"/>
              </a:ext>
            </a:extLst>
          </p:cNvPr>
          <p:cNvSpPr>
            <a:spLocks noGrp="1"/>
          </p:cNvSpPr>
          <p:nvPr>
            <p:ph type="body" sz="quarter" idx="10" hasCustomPrompt="1"/>
          </p:nvPr>
        </p:nvSpPr>
        <p:spPr>
          <a:xfrm>
            <a:off x="528241" y="1556172"/>
            <a:ext cx="10875931" cy="3889052"/>
          </a:xfrm>
          <a:prstGeom prst="rect">
            <a:avLst/>
          </a:prstGeom>
        </p:spPr>
        <p:txBody>
          <a:bodyPr/>
          <a:lstStyle>
            <a:lvl1pPr marL="257175" indent="-257175">
              <a:spcAft>
                <a:spcPts val="450"/>
              </a:spcAft>
              <a:buFont typeface="Arial" panose="020B0604020202020204" pitchFamily="34" charset="0"/>
              <a:buChar char="•"/>
              <a:defRPr sz="1200">
                <a:solidFill>
                  <a:srgbClr val="303D54"/>
                </a:solidFill>
                <a:latin typeface="+mn-lt"/>
              </a:defRPr>
            </a:lvl1pPr>
          </a:lstStyle>
          <a:p>
            <a:pPr marL="0" lvl="0" indent="0">
              <a:spcAft>
                <a:spcPts val="450"/>
              </a:spcAft>
              <a:buNone/>
            </a:pPr>
            <a:r>
              <a:rPr lang="en-US" sz="1500"/>
              <a:t>Lorem ipsum dolor sit </a:t>
            </a:r>
            <a:r>
              <a:rPr lang="en-US" sz="1500" err="1"/>
              <a:t>amet</a:t>
            </a:r>
            <a:r>
              <a:rPr lang="en-US" sz="1500"/>
              <a: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dolore magna </a:t>
            </a:r>
            <a:r>
              <a:rPr lang="en-US" sz="1500" err="1"/>
              <a:t>aliqua</a:t>
            </a:r>
            <a:r>
              <a:rPr lang="en-US" sz="1500"/>
              <a:t>.</a:t>
            </a:r>
          </a:p>
          <a:p>
            <a:pPr lvl="0">
              <a:spcAft>
                <a:spcPts val="450"/>
              </a:spcAft>
            </a:pPr>
            <a:r>
              <a:rPr lang="en-US" sz="1500"/>
              <a:t>List item</a:t>
            </a:r>
          </a:p>
          <a:p>
            <a:pPr lvl="0">
              <a:spcAft>
                <a:spcPts val="450"/>
              </a:spcAft>
            </a:pPr>
            <a:r>
              <a:rPr lang="en-US" sz="1500"/>
              <a:t>List item</a:t>
            </a:r>
          </a:p>
          <a:p>
            <a:pPr lvl="0">
              <a:spcAft>
                <a:spcPts val="450"/>
              </a:spcAft>
            </a:pPr>
            <a:r>
              <a:rPr lang="en-US" sz="1500"/>
              <a:t>List item</a:t>
            </a:r>
          </a:p>
          <a:p>
            <a:pPr lvl="0">
              <a:spcAft>
                <a:spcPts val="450"/>
              </a:spcAft>
            </a:pPr>
            <a:r>
              <a:rPr lang="en-US" sz="1500"/>
              <a:t>List item</a:t>
            </a:r>
          </a:p>
          <a:p>
            <a:pPr marL="0" lvl="0" indent="0">
              <a:spcAft>
                <a:spcPts val="450"/>
              </a:spcAft>
              <a:buNone/>
            </a:pPr>
            <a:r>
              <a:rPr lang="en-US" sz="1500" err="1"/>
              <a:t>Ut</a:t>
            </a:r>
            <a:r>
              <a:rPr lang="en-US" sz="1500"/>
              <a:t> </a:t>
            </a:r>
            <a:r>
              <a:rPr lang="en-US" sz="1500" err="1"/>
              <a:t>enim</a:t>
            </a:r>
            <a:r>
              <a:rPr lang="en-US" sz="1500"/>
              <a:t> ad minim </a:t>
            </a:r>
            <a:r>
              <a:rPr lang="en-US" sz="1500" err="1"/>
              <a:t>veniam</a:t>
            </a:r>
            <a:r>
              <a:rPr lang="en-US" sz="1500"/>
              <a:t>, </a:t>
            </a:r>
            <a:r>
              <a:rPr lang="en-US" sz="1500" err="1"/>
              <a:t>quis</a:t>
            </a:r>
            <a:r>
              <a:rPr lang="en-US" sz="1500"/>
              <a:t> </a:t>
            </a:r>
            <a:r>
              <a:rPr lang="en-US" sz="1500" err="1"/>
              <a:t>nostrud</a:t>
            </a:r>
            <a:r>
              <a:rPr lang="en-US" sz="1500"/>
              <a:t> exercitation </a:t>
            </a:r>
            <a:r>
              <a:rPr lang="en-US" sz="1500" err="1"/>
              <a:t>ullamco</a:t>
            </a:r>
            <a:r>
              <a:rPr lang="en-US" sz="1500"/>
              <a:t> </a:t>
            </a:r>
            <a:r>
              <a:rPr lang="en-US" sz="1500" err="1"/>
              <a:t>laboris</a:t>
            </a:r>
            <a:r>
              <a:rPr lang="en-US" sz="1500"/>
              <a:t> nisi </a:t>
            </a:r>
            <a:r>
              <a:rPr lang="en-US" sz="1500" err="1"/>
              <a:t>ut</a:t>
            </a:r>
            <a:r>
              <a:rPr lang="en-US" sz="1500"/>
              <a:t> </a:t>
            </a:r>
            <a:r>
              <a:rPr lang="en-US" sz="1500" err="1"/>
              <a:t>aliquip</a:t>
            </a:r>
            <a:r>
              <a:rPr lang="en-US" sz="1500"/>
              <a:t> ex </a:t>
            </a:r>
            <a:r>
              <a:rPr lang="en-US" sz="1500" err="1"/>
              <a:t>ea</a:t>
            </a:r>
            <a:r>
              <a:rPr lang="en-US" sz="1500"/>
              <a:t> </a:t>
            </a:r>
            <a:r>
              <a:rPr lang="en-US" sz="1500" err="1"/>
              <a:t>commodo</a:t>
            </a:r>
            <a:r>
              <a:rPr lang="en-US" sz="1500"/>
              <a:t> </a:t>
            </a:r>
            <a:r>
              <a:rPr lang="en-US" sz="1500" err="1"/>
              <a:t>consequat</a:t>
            </a:r>
            <a:r>
              <a:rPr lang="en-US" sz="1500"/>
              <a:t>. </a:t>
            </a:r>
          </a:p>
          <a:p>
            <a:pPr lvl="0"/>
            <a:endParaRPr lang="en-AU"/>
          </a:p>
        </p:txBody>
      </p:sp>
      <p:sp>
        <p:nvSpPr>
          <p:cNvPr id="9" name="Text Placeholder 8">
            <a:extLst>
              <a:ext uri="{FF2B5EF4-FFF2-40B4-BE49-F238E27FC236}">
                <a16:creationId xmlns:a16="http://schemas.microsoft.com/office/drawing/2014/main" id="{CCAE648F-6B39-4DA6-9616-9B3177C4172C}"/>
              </a:ext>
            </a:extLst>
          </p:cNvPr>
          <p:cNvSpPr>
            <a:spLocks noGrp="1"/>
          </p:cNvSpPr>
          <p:nvPr>
            <p:ph type="body" sz="quarter" idx="11" hasCustomPrompt="1"/>
          </p:nvPr>
        </p:nvSpPr>
        <p:spPr>
          <a:xfrm>
            <a:off x="527383" y="765175"/>
            <a:ext cx="10876789" cy="630238"/>
          </a:xfrm>
          <a:prstGeom prst="rect">
            <a:avLst/>
          </a:prstGeom>
        </p:spPr>
        <p:txBody>
          <a:bodyPr/>
          <a:lstStyle>
            <a:lvl1pPr marL="0" indent="0">
              <a:buNone/>
              <a:defRPr sz="1950" b="1">
                <a:solidFill>
                  <a:srgbClr val="303D54"/>
                </a:solidFill>
              </a:defRPr>
            </a:lvl1pPr>
          </a:lstStyle>
          <a:p>
            <a:pPr lvl="0"/>
            <a:r>
              <a:rPr lang="en-US"/>
              <a:t>1-Column layout</a:t>
            </a:r>
            <a:endParaRPr lang="en-AU"/>
          </a:p>
        </p:txBody>
      </p:sp>
    </p:spTree>
    <p:extLst>
      <p:ext uri="{BB962C8B-B14F-4D97-AF65-F5344CB8AC3E}">
        <p14:creationId xmlns:p14="http://schemas.microsoft.com/office/powerpoint/2010/main" val="165538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normAutofit/>
          </a:bodyPr>
          <a:lstStyle/>
          <a:p>
            <a:pPr algn="ctr"/>
            <a:endParaRPr lang="en-US" sz="33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normAutofit/>
          </a:bodyPr>
          <a:lstStyle/>
          <a:p>
            <a:pPr algn="ctr"/>
            <a:endParaRPr lang="en-US" sz="2400" b="0" strike="noStrike" spc="-1">
              <a:latin typeface="Arial"/>
            </a:endParaRPr>
          </a:p>
        </p:txBody>
      </p:sp>
    </p:spTree>
    <p:extLst>
      <p:ext uri="{BB962C8B-B14F-4D97-AF65-F5344CB8AC3E}">
        <p14:creationId xmlns:p14="http://schemas.microsoft.com/office/powerpoint/2010/main" val="157250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56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4329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886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671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8264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1383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301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90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336658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493CD8-3645-472F-06D3-5B55F3C376D3}"/>
              </a:ext>
            </a:extLst>
          </p:cNvPr>
          <p:cNvSpPr>
            <a:spLocks noGrp="1"/>
          </p:cNvSpPr>
          <p:nvPr>
            <p:ph type="ctrTitle"/>
          </p:nvPr>
        </p:nvSpPr>
        <p:spPr>
          <a:xfrm>
            <a:off x="838200" y="451381"/>
            <a:ext cx="10512552" cy="4066540"/>
          </a:xfrm>
        </p:spPr>
        <p:txBody>
          <a:bodyPr anchor="b">
            <a:normAutofit/>
          </a:bodyPr>
          <a:lstStyle/>
          <a:p>
            <a:pPr algn="l"/>
            <a:br>
              <a:rPr lang="en-AU" sz="5100">
                <a:ea typeface="Calibri Light"/>
                <a:cs typeface="Calibri Light"/>
              </a:rPr>
            </a:br>
            <a:br>
              <a:rPr lang="en-AU" sz="5100">
                <a:ea typeface="Calibri Light"/>
                <a:cs typeface="Calibri Light"/>
              </a:rPr>
            </a:br>
            <a:br>
              <a:rPr lang="en-AU" sz="5100">
                <a:ea typeface="Calibri Light"/>
                <a:cs typeface="Calibri Light"/>
              </a:rPr>
            </a:br>
            <a:r>
              <a:rPr lang="en-AU" sz="5100">
                <a:ea typeface="Calibri Light"/>
                <a:cs typeface="Calibri Light"/>
              </a:rPr>
              <a:t>A brief introduction to cardiomyopathy</a:t>
            </a:r>
            <a:br>
              <a:rPr lang="en-AU" sz="5100">
                <a:ea typeface="Calibri Light"/>
                <a:cs typeface="Calibri Light"/>
              </a:rPr>
            </a:br>
            <a:r>
              <a:rPr lang="en-AU" sz="5100">
                <a:ea typeface="Calibri Light"/>
                <a:cs typeface="Calibri Light"/>
              </a:rPr>
              <a:t>Focus on postpartum cardiomyopathy</a:t>
            </a:r>
          </a:p>
        </p:txBody>
      </p:sp>
      <p:sp>
        <p:nvSpPr>
          <p:cNvPr id="3" name="Subtitle 2">
            <a:extLst>
              <a:ext uri="{FF2B5EF4-FFF2-40B4-BE49-F238E27FC236}">
                <a16:creationId xmlns:a16="http://schemas.microsoft.com/office/drawing/2014/main" id="{3245B5D0-96A8-05B4-892D-5C1FAE03665E}"/>
              </a:ext>
            </a:extLst>
          </p:cNvPr>
          <p:cNvSpPr>
            <a:spLocks noGrp="1"/>
          </p:cNvSpPr>
          <p:nvPr>
            <p:ph type="subTitle" idx="1"/>
          </p:nvPr>
        </p:nvSpPr>
        <p:spPr>
          <a:xfrm>
            <a:off x="838199" y="4983276"/>
            <a:ext cx="10512552" cy="1126680"/>
          </a:xfrm>
        </p:spPr>
        <p:txBody>
          <a:bodyPr vert="horz" lIns="68580" tIns="34290" rIns="68580" bIns="34290" rtlCol="0">
            <a:normAutofit/>
          </a:bodyPr>
          <a:lstStyle/>
          <a:p>
            <a:pPr algn="l"/>
            <a:endParaRPr lang="en-AU" sz="1900"/>
          </a:p>
          <a:p>
            <a:pPr algn="l"/>
            <a:r>
              <a:rPr lang="en-AU" sz="1900"/>
              <a:t>Dr Arup Ghoshal</a:t>
            </a:r>
            <a:endParaRPr lang="en-AU" sz="1900">
              <a:ea typeface="Calibri"/>
              <a:cs typeface="Calibri"/>
            </a:endParaRPr>
          </a:p>
          <a:p>
            <a:pPr algn="l"/>
            <a:r>
              <a:rPr lang="en-AU" sz="1900">
                <a:ea typeface="Calibri"/>
                <a:cs typeface="Calibri"/>
              </a:rPr>
              <a:t>Staff Cardiologist Ipswich General Hospital</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006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C04B-22F0-763E-9228-1F858617BDB6}"/>
              </a:ext>
            </a:extLst>
          </p:cNvPr>
          <p:cNvSpPr>
            <a:spLocks noGrp="1"/>
          </p:cNvSpPr>
          <p:nvPr>
            <p:ph type="title"/>
          </p:nvPr>
        </p:nvSpPr>
        <p:spPr>
          <a:xfrm>
            <a:off x="2152650" y="1131094"/>
            <a:ext cx="7886700" cy="994172"/>
          </a:xfrm>
        </p:spPr>
        <p:txBody>
          <a:bodyPr anchor="ctr">
            <a:normAutofit fontScale="90000"/>
          </a:bodyPr>
          <a:lstStyle/>
          <a:p>
            <a:r>
              <a:rPr lang="en-US"/>
              <a:t>Dilated/hypokinetic (D/HC) cardiomyopathies </a:t>
            </a:r>
          </a:p>
        </p:txBody>
      </p:sp>
      <p:graphicFrame>
        <p:nvGraphicFramePr>
          <p:cNvPr id="5" name="Content Placeholder 2">
            <a:extLst>
              <a:ext uri="{FF2B5EF4-FFF2-40B4-BE49-F238E27FC236}">
                <a16:creationId xmlns:a16="http://schemas.microsoft.com/office/drawing/2014/main" id="{9F6BD549-0151-D604-B3EA-7ADEAD8EFA39}"/>
              </a:ext>
            </a:extLst>
          </p:cNvPr>
          <p:cNvGraphicFramePr>
            <a:graphicFrameLocks noGrp="1"/>
          </p:cNvGraphicFramePr>
          <p:nvPr>
            <p:ph idx="1"/>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011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33E9-7506-5F08-08B8-3FF99DC49048}"/>
              </a:ext>
            </a:extLst>
          </p:cNvPr>
          <p:cNvSpPr>
            <a:spLocks noGrp="1"/>
          </p:cNvSpPr>
          <p:nvPr>
            <p:ph type="title"/>
          </p:nvPr>
        </p:nvSpPr>
        <p:spPr>
          <a:xfrm>
            <a:off x="2152650" y="1131094"/>
            <a:ext cx="7886700" cy="994172"/>
          </a:xfrm>
        </p:spPr>
        <p:txBody>
          <a:bodyPr anchor="ctr">
            <a:normAutofit fontScale="90000"/>
          </a:bodyPr>
          <a:lstStyle/>
          <a:p>
            <a:r>
              <a:rPr lang="en-US"/>
              <a:t>Scarring/arrhythmogenic (S/AC) cardiomyopathies </a:t>
            </a:r>
          </a:p>
        </p:txBody>
      </p:sp>
      <p:graphicFrame>
        <p:nvGraphicFramePr>
          <p:cNvPr id="7" name="Content Placeholder 2">
            <a:extLst>
              <a:ext uri="{FF2B5EF4-FFF2-40B4-BE49-F238E27FC236}">
                <a16:creationId xmlns:a16="http://schemas.microsoft.com/office/drawing/2014/main" id="{AF0541DE-449B-BB1B-ABCA-370F3C5B390E}"/>
              </a:ext>
            </a:extLst>
          </p:cNvPr>
          <p:cNvGraphicFramePr>
            <a:graphicFrameLocks noGrp="1"/>
          </p:cNvGraphicFramePr>
          <p:nvPr>
            <p:ph idx="1"/>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78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FFD8-4140-7EDD-34BE-0D07617EE31D}"/>
              </a:ext>
            </a:extLst>
          </p:cNvPr>
          <p:cNvSpPr>
            <a:spLocks noGrp="1"/>
          </p:cNvSpPr>
          <p:nvPr>
            <p:ph type="title"/>
          </p:nvPr>
        </p:nvSpPr>
        <p:spPr>
          <a:xfrm>
            <a:off x="2152650" y="1131094"/>
            <a:ext cx="7886700" cy="994172"/>
          </a:xfrm>
        </p:spPr>
        <p:txBody>
          <a:bodyPr anchor="ctr">
            <a:normAutofit/>
          </a:bodyPr>
          <a:lstStyle/>
          <a:p>
            <a:r>
              <a:rPr lang="en-GB"/>
              <a:t>Not Included....</a:t>
            </a:r>
          </a:p>
        </p:txBody>
      </p:sp>
      <p:graphicFrame>
        <p:nvGraphicFramePr>
          <p:cNvPr id="23" name="Content Placeholder 2">
            <a:extLst>
              <a:ext uri="{FF2B5EF4-FFF2-40B4-BE49-F238E27FC236}">
                <a16:creationId xmlns:a16="http://schemas.microsoft.com/office/drawing/2014/main" id="{724944F5-513D-92D5-1721-8D2AF589F4E9}"/>
              </a:ext>
            </a:extLst>
          </p:cNvPr>
          <p:cNvGraphicFramePr/>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216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45A09A-904B-ABA9-AB6B-2EA3FC6BD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342900"/>
            <a:ext cx="481965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120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
            <a:extLst>
              <a:ext uri="{FF2B5EF4-FFF2-40B4-BE49-F238E27FC236}">
                <a16:creationId xmlns:a16="http://schemas.microsoft.com/office/drawing/2014/main" id="{B84F7722-2795-BDE0-6815-466FD69E51C0}"/>
              </a:ext>
            </a:extLst>
          </p:cNvPr>
          <p:cNvPicPr>
            <a:picLocks noChangeAspect="1"/>
          </p:cNvPicPr>
          <p:nvPr/>
        </p:nvPicPr>
        <p:blipFill>
          <a:blip r:embed="rId2"/>
          <a:stretch>
            <a:fillRect/>
          </a:stretch>
        </p:blipFill>
        <p:spPr>
          <a:xfrm>
            <a:off x="1859778" y="908448"/>
            <a:ext cx="8472447" cy="5041106"/>
          </a:xfrm>
          <a:prstGeom prst="rect">
            <a:avLst/>
          </a:prstGeom>
          <a:noFill/>
        </p:spPr>
      </p:pic>
    </p:spTree>
    <p:extLst>
      <p:ext uri="{BB962C8B-B14F-4D97-AF65-F5344CB8AC3E}">
        <p14:creationId xmlns:p14="http://schemas.microsoft.com/office/powerpoint/2010/main" val="118328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3BF6-1F58-12A5-2818-0562E136C8EA}"/>
              </a:ext>
            </a:extLst>
          </p:cNvPr>
          <p:cNvSpPr>
            <a:spLocks noGrp="1"/>
          </p:cNvSpPr>
          <p:nvPr>
            <p:ph type="title"/>
          </p:nvPr>
        </p:nvSpPr>
        <p:spPr>
          <a:xfrm>
            <a:off x="2147888" y="2139555"/>
            <a:ext cx="7886700" cy="2139553"/>
          </a:xfrm>
        </p:spPr>
        <p:txBody>
          <a:bodyPr vert="horz" lIns="68580" tIns="34290" rIns="68580" bIns="34290" rtlCol="0" anchor="b">
            <a:normAutofit/>
          </a:bodyPr>
          <a:lstStyle/>
          <a:p>
            <a:r>
              <a:rPr lang="en-US" kern="1200"/>
              <a:t>Post-partum Cardiomyopathy</a:t>
            </a:r>
          </a:p>
        </p:txBody>
      </p:sp>
      <p:sp>
        <p:nvSpPr>
          <p:cNvPr id="3" name="Subtitle 2">
            <a:extLst>
              <a:ext uri="{FF2B5EF4-FFF2-40B4-BE49-F238E27FC236}">
                <a16:creationId xmlns:a16="http://schemas.microsoft.com/office/drawing/2014/main" id="{F0DDDE19-CC73-B0C4-2AB1-2BFD9B69A067}"/>
              </a:ext>
            </a:extLst>
          </p:cNvPr>
          <p:cNvSpPr>
            <a:spLocks noGrp="1"/>
          </p:cNvSpPr>
          <p:nvPr>
            <p:ph type="body" idx="1"/>
          </p:nvPr>
        </p:nvSpPr>
        <p:spPr>
          <a:xfrm>
            <a:off x="2147888" y="4299348"/>
            <a:ext cx="7886700" cy="1125140"/>
          </a:xfrm>
        </p:spPr>
        <p:txBody>
          <a:bodyPr vert="horz" lIns="68580" tIns="34290" rIns="68580" bIns="34290" rtlCol="0" anchor="t">
            <a:normAutofit/>
          </a:bodyPr>
          <a:lstStyle/>
          <a:p>
            <a:pPr indent="-171450">
              <a:buFont typeface="Arial" panose="020B0604020202020204" pitchFamily="34" charset="0"/>
              <a:buChar char="•"/>
            </a:pPr>
            <a:endParaRPr lang="en-US"/>
          </a:p>
          <a:p>
            <a:pPr indent="-171450">
              <a:buFont typeface="Arial" panose="020B0604020202020204" pitchFamily="34" charset="0"/>
              <a:buChar char="•"/>
            </a:pPr>
            <a:r>
              <a:rPr lang="en-US" err="1"/>
              <a:t>Ms</a:t>
            </a:r>
            <a:r>
              <a:rPr lang="en-US"/>
              <a:t> SL</a:t>
            </a:r>
            <a:endParaRPr lang="en-US">
              <a:ea typeface="Calibri"/>
              <a:cs typeface="Calibri"/>
            </a:endParaRPr>
          </a:p>
          <a:p>
            <a:endParaRPr lang="en-US">
              <a:ea typeface="Calibri"/>
              <a:cs typeface="Calibri"/>
            </a:endParaRPr>
          </a:p>
          <a:p>
            <a:pPr indent="-171450">
              <a:buFont typeface="Arial" panose="020B0604020202020204" pitchFamily="34" charset="0"/>
              <a:buChar char="•"/>
            </a:pPr>
            <a:endParaRPr lang="en-US"/>
          </a:p>
        </p:txBody>
      </p:sp>
    </p:spTree>
    <p:extLst>
      <p:ext uri="{BB962C8B-B14F-4D97-AF65-F5344CB8AC3E}">
        <p14:creationId xmlns:p14="http://schemas.microsoft.com/office/powerpoint/2010/main" val="9675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4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90A68-43B6-E2E8-3B98-933C8DDA2495}"/>
              </a:ext>
            </a:extLst>
          </p:cNvPr>
          <p:cNvSpPr>
            <a:spLocks noGrp="1"/>
          </p:cNvSpPr>
          <p:nvPr>
            <p:ph type="title"/>
          </p:nvPr>
        </p:nvSpPr>
        <p:spPr>
          <a:xfrm>
            <a:off x="466722" y="586855"/>
            <a:ext cx="3201366" cy="3387497"/>
          </a:xfrm>
        </p:spPr>
        <p:txBody>
          <a:bodyPr anchor="b">
            <a:normAutofit/>
          </a:bodyPr>
          <a:lstStyle/>
          <a:p>
            <a:pPr algn="r"/>
            <a:r>
              <a:rPr lang="en-AU" sz="4000">
                <a:solidFill>
                  <a:srgbClr val="FFFFFF"/>
                </a:solidFill>
              </a:rPr>
              <a:t>Ms SL </a:t>
            </a:r>
          </a:p>
        </p:txBody>
      </p:sp>
      <p:graphicFrame>
        <p:nvGraphicFramePr>
          <p:cNvPr id="30" name="Content Placeholder 2">
            <a:extLst>
              <a:ext uri="{FF2B5EF4-FFF2-40B4-BE49-F238E27FC236}">
                <a16:creationId xmlns:a16="http://schemas.microsoft.com/office/drawing/2014/main" id="{221FB373-6B84-B20F-0BC1-F7B9B7F24B03}"/>
              </a:ext>
            </a:extLst>
          </p:cNvPr>
          <p:cNvGraphicFramePr>
            <a:graphicFrameLocks noGrp="1"/>
          </p:cNvGraphicFramePr>
          <p:nvPr>
            <p:ph idx="1"/>
            <p:extLst>
              <p:ext uri="{D42A27DB-BD31-4B8C-83A1-F6EECF244321}">
                <p14:modId xmlns:p14="http://schemas.microsoft.com/office/powerpoint/2010/main" val="2099593326"/>
              </p:ext>
            </p:extLst>
          </p:nvPr>
        </p:nvGraphicFramePr>
        <p:xfrm>
          <a:off x="4581727" y="103725"/>
          <a:ext cx="7607599" cy="676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151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01FFD-6D93-31EA-A7F8-02193DE1679B}"/>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100" kern="1200">
                <a:solidFill>
                  <a:srgbClr val="FFFFFF"/>
                </a:solidFill>
                <a:latin typeface="+mj-lt"/>
                <a:ea typeface="+mj-ea"/>
                <a:cs typeface="+mj-cs"/>
              </a:rPr>
              <a:t>Investigations </a:t>
            </a:r>
          </a:p>
        </p:txBody>
      </p:sp>
      <p:sp>
        <p:nvSpPr>
          <p:cNvPr id="40" name="Arc 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169EB1-B19D-7F44-58B9-1FC47BA32776}"/>
              </a:ext>
            </a:extLst>
          </p:cNvPr>
          <p:cNvSpPr>
            <a:spLocks noGrp="1"/>
          </p:cNvSpPr>
          <p:nvPr>
            <p:ph idx="1"/>
          </p:nvPr>
        </p:nvSpPr>
        <p:spPr>
          <a:xfrm>
            <a:off x="4447308" y="1137100"/>
            <a:ext cx="6906491" cy="5039863"/>
          </a:xfrm>
        </p:spPr>
        <p:txBody>
          <a:bodyPr vert="horz" lIns="91440" tIns="45720" rIns="91440" bIns="45720" rtlCol="0" anchor="ctr">
            <a:normAutofit lnSpcReduction="10000"/>
          </a:bodyPr>
          <a:lstStyle/>
          <a:p>
            <a:pPr marL="0" indent="0">
              <a:buNone/>
            </a:pPr>
            <a:r>
              <a:rPr lang="en-US"/>
              <a:t>3/2/25: TTE </a:t>
            </a:r>
          </a:p>
          <a:p>
            <a:pPr marL="0"/>
            <a:endParaRPr lang="en-US"/>
          </a:p>
          <a:p>
            <a:pPr lvl="1"/>
            <a:r>
              <a:rPr lang="en-US"/>
              <a:t>Dilated cardiomyopathy with severe left ventricular impairment (LVEF 15-20%)</a:t>
            </a:r>
            <a:endParaRPr lang="en-US">
              <a:ea typeface="Calibri"/>
              <a:cs typeface="Calibri"/>
            </a:endParaRPr>
          </a:p>
          <a:p>
            <a:pPr lvl="1"/>
            <a:endParaRPr lang="en-US">
              <a:ea typeface="Calibri"/>
              <a:cs typeface="Calibri"/>
            </a:endParaRPr>
          </a:p>
          <a:p>
            <a:pPr lvl="1"/>
            <a:r>
              <a:rPr lang="en-US"/>
              <a:t>Severe functional mitral &amp; tricuspid regurgitation</a:t>
            </a:r>
            <a:endParaRPr lang="en-US">
              <a:ea typeface="Calibri"/>
              <a:cs typeface="Calibri"/>
            </a:endParaRPr>
          </a:p>
          <a:p>
            <a:pPr marL="685800" lvl="1"/>
            <a:endParaRPr lang="en-US">
              <a:ea typeface="Calibri"/>
              <a:cs typeface="Calibri"/>
            </a:endParaRPr>
          </a:p>
          <a:p>
            <a:pPr marL="685800" lvl="2"/>
            <a:r>
              <a:rPr lang="en-US" sz="2400"/>
              <a:t>Severe peri-partum cardiomyopathy</a:t>
            </a:r>
            <a:endParaRPr lang="en-US" sz="2400">
              <a:ea typeface="Calibri"/>
              <a:cs typeface="Calibri"/>
            </a:endParaRPr>
          </a:p>
          <a:p>
            <a:pPr marL="685800" lvl="2"/>
            <a:endParaRPr lang="en-US">
              <a:ea typeface="Calibri"/>
              <a:cs typeface="Calibri"/>
            </a:endParaRPr>
          </a:p>
          <a:p>
            <a:pPr marL="685800" lvl="2"/>
            <a:r>
              <a:rPr lang="en-US" sz="2400"/>
              <a:t>25/2/25 : CTPA – No PE</a:t>
            </a:r>
            <a:endParaRPr lang="en-US" sz="2400">
              <a:ea typeface="Calibri"/>
              <a:cs typeface="Calibri"/>
            </a:endParaRPr>
          </a:p>
          <a:p>
            <a:pPr marL="685800" lvl="2"/>
            <a:endParaRPr lang="en-US">
              <a:ea typeface="Calibri"/>
              <a:cs typeface="Calibri"/>
            </a:endParaRPr>
          </a:p>
          <a:p>
            <a:pPr marL="685800" lvl="2"/>
            <a:r>
              <a:rPr lang="en-US" sz="2400"/>
              <a:t>Bloods – Lactate elevated at 470(N &lt; 250), elevated transaminases, normal renal functions.</a:t>
            </a:r>
            <a:endParaRPr lang="en-US" sz="2400">
              <a:ea typeface="Calibri"/>
              <a:cs typeface="Calibri"/>
            </a:endParaRPr>
          </a:p>
          <a:p>
            <a:pPr marL="685800" lvl="2"/>
            <a:endParaRPr lang="en-US" sz="2400">
              <a:ea typeface="Calibri"/>
              <a:cs typeface="Calibri"/>
            </a:endParaRPr>
          </a:p>
          <a:p>
            <a:pPr marL="685800" lvl="2"/>
            <a:endParaRPr lang="en-US"/>
          </a:p>
          <a:p>
            <a:pPr marL="685800" lvl="2"/>
            <a:endParaRPr lang="en-US"/>
          </a:p>
          <a:p>
            <a:pPr marL="0"/>
            <a:endParaRPr lang="en-US"/>
          </a:p>
        </p:txBody>
      </p:sp>
    </p:spTree>
    <p:extLst>
      <p:ext uri="{BB962C8B-B14F-4D97-AF65-F5344CB8AC3E}">
        <p14:creationId xmlns:p14="http://schemas.microsoft.com/office/powerpoint/2010/main" val="381387516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C42A-4355-EFE4-958A-448040615F69}"/>
              </a:ext>
            </a:extLst>
          </p:cNvPr>
          <p:cNvSpPr>
            <a:spLocks noGrp="1"/>
          </p:cNvSpPr>
          <p:nvPr>
            <p:ph type="title"/>
          </p:nvPr>
        </p:nvSpPr>
        <p:spPr/>
        <p:txBody>
          <a:bodyPr/>
          <a:lstStyle/>
          <a:p>
            <a:r>
              <a:rPr lang="en-AU">
                <a:ea typeface="Calibri Light"/>
                <a:cs typeface="Calibri Light"/>
              </a:rPr>
              <a:t>Echocardiogram</a:t>
            </a:r>
            <a:endParaRPr lang="en-AU"/>
          </a:p>
        </p:txBody>
      </p:sp>
      <p:pic>
        <p:nvPicPr>
          <p:cNvPr id="5" name="Screen Recording 4">
            <a:hlinkClick r:id="" action="ppaction://media"/>
            <a:extLst>
              <a:ext uri="{FF2B5EF4-FFF2-40B4-BE49-F238E27FC236}">
                <a16:creationId xmlns:a16="http://schemas.microsoft.com/office/drawing/2014/main" id="{9C908DAB-E47F-B8A1-10BB-3A0AFA62840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989056" y="1733970"/>
            <a:ext cx="5111577" cy="4419728"/>
          </a:xfrm>
        </p:spPr>
      </p:pic>
      <p:pic>
        <p:nvPicPr>
          <p:cNvPr id="6" name="Screen Recording 5">
            <a:hlinkClick r:id="" action="ppaction://media"/>
            <a:extLst>
              <a:ext uri="{FF2B5EF4-FFF2-40B4-BE49-F238E27FC236}">
                <a16:creationId xmlns:a16="http://schemas.microsoft.com/office/drawing/2014/main" id="{A3A76A6C-7B4A-1912-9BFE-A7176A16D5C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101664" y="1744268"/>
            <a:ext cx="4957118" cy="4409430"/>
          </a:xfrm>
        </p:spPr>
      </p:pic>
    </p:spTree>
    <p:extLst>
      <p:ext uri="{BB962C8B-B14F-4D97-AF65-F5344CB8AC3E}">
        <p14:creationId xmlns:p14="http://schemas.microsoft.com/office/powerpoint/2010/main" val="29658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B7660-F2DD-B2D1-8E1F-26736133BED6}"/>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ea typeface="Calibri Light"/>
                <a:cs typeface="Calibri Light"/>
              </a:rPr>
              <a:t>PPCM - Definition</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EED0647A-B77A-51D5-42B9-CFAE6DC73FA0}"/>
              </a:ext>
            </a:extLst>
          </p:cNvPr>
          <p:cNvGraphicFramePr>
            <a:graphicFrameLocks noGrp="1"/>
          </p:cNvGraphicFramePr>
          <p:nvPr>
            <p:ph idx="1"/>
            <p:extLst>
              <p:ext uri="{D42A27DB-BD31-4B8C-83A1-F6EECF244321}">
                <p14:modId xmlns:p14="http://schemas.microsoft.com/office/powerpoint/2010/main" val="2273024924"/>
              </p:ext>
            </p:extLst>
          </p:nvPr>
        </p:nvGraphicFramePr>
        <p:xfrm>
          <a:off x="499894" y="1710985"/>
          <a:ext cx="10927829" cy="5026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064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001A-9548-6A53-F778-CA4D5BBE3245}"/>
              </a:ext>
            </a:extLst>
          </p:cNvPr>
          <p:cNvSpPr>
            <a:spLocks noGrp="1"/>
          </p:cNvSpPr>
          <p:nvPr>
            <p:ph type="title"/>
          </p:nvPr>
        </p:nvSpPr>
        <p:spPr/>
        <p:txBody>
          <a:bodyPr/>
          <a:lstStyle/>
          <a:p>
            <a:r>
              <a:rPr lang="en-GB">
                <a:ea typeface="Calibri Light"/>
                <a:cs typeface="Calibri Light"/>
              </a:rPr>
              <a:t>Topics</a:t>
            </a:r>
            <a:endParaRPr lang="en-GB"/>
          </a:p>
        </p:txBody>
      </p:sp>
      <p:sp>
        <p:nvSpPr>
          <p:cNvPr id="3" name="Content Placeholder 2">
            <a:extLst>
              <a:ext uri="{FF2B5EF4-FFF2-40B4-BE49-F238E27FC236}">
                <a16:creationId xmlns:a16="http://schemas.microsoft.com/office/drawing/2014/main" id="{45B638D2-E5F9-5C6C-FFE2-606BE876D766}"/>
              </a:ext>
            </a:extLst>
          </p:cNvPr>
          <p:cNvSpPr>
            <a:spLocks noGrp="1"/>
          </p:cNvSpPr>
          <p:nvPr>
            <p:ph idx="1"/>
          </p:nvPr>
        </p:nvSpPr>
        <p:spPr/>
        <p:txBody>
          <a:bodyPr vert="horz" lIns="68580" tIns="34290" rIns="68580" bIns="34290" rtlCol="0" anchor="t">
            <a:normAutofit/>
          </a:bodyPr>
          <a:lstStyle/>
          <a:p>
            <a:r>
              <a:rPr lang="en-GB" dirty="0">
                <a:ea typeface="Calibri"/>
                <a:cs typeface="Calibri"/>
              </a:rPr>
              <a:t>Definition of cardiomyopathy</a:t>
            </a:r>
          </a:p>
          <a:p>
            <a:r>
              <a:rPr lang="en-GB" dirty="0">
                <a:ea typeface="Calibri"/>
                <a:cs typeface="Calibri"/>
              </a:rPr>
              <a:t>A case presentation of peripartum cardiomyopathy</a:t>
            </a:r>
          </a:p>
          <a:p>
            <a:r>
              <a:rPr lang="en-GB" dirty="0">
                <a:ea typeface="Calibri"/>
                <a:cs typeface="Calibri"/>
              </a:rPr>
              <a:t>Discussion on management &amp; implication in primary care set up</a:t>
            </a:r>
          </a:p>
        </p:txBody>
      </p:sp>
    </p:spTree>
    <p:extLst>
      <p:ext uri="{BB962C8B-B14F-4D97-AF65-F5344CB8AC3E}">
        <p14:creationId xmlns:p14="http://schemas.microsoft.com/office/powerpoint/2010/main" val="208684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2DCD-DB5B-D3ED-87BA-8C61DDF470A2}"/>
              </a:ext>
            </a:extLst>
          </p:cNvPr>
          <p:cNvSpPr>
            <a:spLocks noGrp="1"/>
          </p:cNvSpPr>
          <p:nvPr>
            <p:ph type="title"/>
          </p:nvPr>
        </p:nvSpPr>
        <p:spPr/>
        <p:txBody>
          <a:bodyPr/>
          <a:lstStyle/>
          <a:p>
            <a:pPr algn="ctr"/>
            <a:r>
              <a:rPr lang="en-US" dirty="0">
                <a:ea typeface="Calibri Light"/>
                <a:cs typeface="Calibri Light"/>
              </a:rPr>
              <a:t>Risk Factors and Epidemiology of PPCM</a:t>
            </a:r>
          </a:p>
        </p:txBody>
      </p:sp>
      <p:sp>
        <p:nvSpPr>
          <p:cNvPr id="3" name="Content Placeholder 2">
            <a:extLst>
              <a:ext uri="{FF2B5EF4-FFF2-40B4-BE49-F238E27FC236}">
                <a16:creationId xmlns:a16="http://schemas.microsoft.com/office/drawing/2014/main" id="{55E5B1DE-391A-3BE8-4619-406619AE3285}"/>
              </a:ext>
            </a:extLst>
          </p:cNvPr>
          <p:cNvSpPr>
            <a:spLocks noGrp="1"/>
          </p:cNvSpPr>
          <p:nvPr>
            <p:ph idx="1"/>
          </p:nvPr>
        </p:nvSpPr>
        <p:spPr>
          <a:xfrm>
            <a:off x="941173" y="1671165"/>
            <a:ext cx="10515600" cy="4917690"/>
          </a:xfrm>
        </p:spPr>
        <p:txBody>
          <a:bodyPr vert="horz" lIns="91440" tIns="45720" rIns="91440" bIns="45720" rtlCol="0" anchor="t">
            <a:noAutofit/>
          </a:bodyPr>
          <a:lstStyle/>
          <a:p>
            <a:r>
              <a:rPr lang="en-US" sz="1600" b="1" dirty="0">
                <a:ea typeface="Calibri"/>
                <a:cs typeface="Calibri"/>
              </a:rPr>
              <a:t>Global Incidence: </a:t>
            </a:r>
            <a:r>
              <a:rPr lang="en-US" sz="1600" dirty="0">
                <a:ea typeface="Calibri"/>
                <a:cs typeface="Calibri"/>
              </a:rPr>
              <a:t>PPCM is estimated to affect around 1 in 2,000 deliveries worldwide. However, its incidence varies significantly by region. It is most common in Nigeria, with an incidence of 1 in 100 births, while in Japan, it is much rarer at 1 in 20,000.</a:t>
            </a:r>
          </a:p>
          <a:p>
            <a:r>
              <a:rPr lang="en-US" sz="1600" b="1" dirty="0">
                <a:ea typeface="Calibri"/>
                <a:cs typeface="Calibri"/>
              </a:rPr>
              <a:t>Western Countries and Ancestry</a:t>
            </a:r>
            <a:r>
              <a:rPr lang="en-US" sz="1600" dirty="0">
                <a:ea typeface="Calibri"/>
                <a:cs typeface="Calibri"/>
              </a:rPr>
              <a:t>: In Western nations, the reported incidence ranges from 1 in 1,000 to 1 in 5,000 deliveries. It is significantly more prevalent in women of African ancestry.</a:t>
            </a:r>
          </a:p>
          <a:p>
            <a:r>
              <a:rPr lang="en-US" sz="1600" b="1" dirty="0">
                <a:ea typeface="Calibri"/>
                <a:cs typeface="Calibri"/>
              </a:rPr>
              <a:t>Pregnancy-Related Conditions</a:t>
            </a:r>
            <a:r>
              <a:rPr lang="en-US" sz="1600" dirty="0">
                <a:ea typeface="Calibri"/>
                <a:cs typeface="Calibri"/>
              </a:rPr>
              <a:t>: Certain pregnancy-related complications are strong risk factors:</a:t>
            </a:r>
            <a:endParaRPr lang="en-US" sz="1600">
              <a:ea typeface="Calibri"/>
              <a:cs typeface="Calibri"/>
            </a:endParaRPr>
          </a:p>
          <a:p>
            <a:pPr marL="0" indent="0">
              <a:buNone/>
            </a:pPr>
            <a:r>
              <a:rPr lang="en-US" sz="1600" dirty="0">
                <a:ea typeface="Calibri"/>
                <a:cs typeface="Calibri"/>
              </a:rPr>
              <a:t>     1. Hypertensive Disorders: Gestational hypertension and pre-eclampsia are associated with a three-fold  </a:t>
            </a:r>
          </a:p>
          <a:p>
            <a:pPr marL="0" indent="0">
              <a:buNone/>
            </a:pPr>
            <a:r>
              <a:rPr lang="en-US" sz="1600" dirty="0">
                <a:ea typeface="Calibri"/>
                <a:cs typeface="Calibri"/>
              </a:rPr>
              <a:t>     increased risk of PPCM. </a:t>
            </a:r>
          </a:p>
          <a:p>
            <a:pPr marL="0" indent="0">
              <a:buNone/>
            </a:pPr>
            <a:r>
              <a:rPr lang="en-US" sz="1600" dirty="0">
                <a:ea typeface="Calibri"/>
                <a:cs typeface="Calibri"/>
              </a:rPr>
              <a:t>     2. A meta-analysis found that pre-eclampsia was present in 22% of PPCM cases, and other hypertensive</a:t>
            </a:r>
          </a:p>
          <a:p>
            <a:pPr marL="0" indent="0">
              <a:buNone/>
            </a:pPr>
            <a:r>
              <a:rPr lang="en-US" sz="1600" dirty="0">
                <a:ea typeface="Calibri"/>
                <a:cs typeface="Calibri"/>
              </a:rPr>
              <a:t>     disorders were present in 37%.</a:t>
            </a:r>
          </a:p>
          <a:p>
            <a:r>
              <a:rPr lang="en-US" sz="1600" b="1" dirty="0">
                <a:ea typeface="Calibri"/>
                <a:cs typeface="Calibri"/>
              </a:rPr>
              <a:t>Multiple Gestations</a:t>
            </a:r>
            <a:r>
              <a:rPr lang="en-US" sz="1600" dirty="0">
                <a:ea typeface="Calibri"/>
                <a:cs typeface="Calibri"/>
              </a:rPr>
              <a:t>: Carrying multiple babies (twins, triplets, etc.) is another strong risk factor, reported in 7% to 14.5% of PPCM cases.</a:t>
            </a:r>
          </a:p>
          <a:p>
            <a:r>
              <a:rPr lang="en-US" sz="1600" b="1" dirty="0">
                <a:ea typeface="Calibri"/>
                <a:cs typeface="Calibri"/>
              </a:rPr>
              <a:t>Other Risk Factors</a:t>
            </a:r>
            <a:r>
              <a:rPr lang="en-US" sz="1600" dirty="0">
                <a:ea typeface="Calibri"/>
                <a:cs typeface="Calibri"/>
              </a:rPr>
              <a:t>:</a:t>
            </a:r>
            <a:endParaRPr lang="en-US" sz="1600">
              <a:ea typeface="Calibri" panose="020F0502020204030204"/>
              <a:cs typeface="Calibri" panose="020F0502020204030204"/>
            </a:endParaRPr>
          </a:p>
          <a:p>
            <a:pPr marL="0" indent="0">
              <a:buNone/>
            </a:pPr>
            <a:r>
              <a:rPr lang="en-US" sz="1600" dirty="0">
                <a:ea typeface="Calibri"/>
                <a:cs typeface="Calibri"/>
              </a:rPr>
              <a:t>     Advanced Maternal Age: The risk of PPCM increases with maternal age, particularly from 30 years and older.</a:t>
            </a:r>
          </a:p>
          <a:p>
            <a:pPr marL="0" indent="0">
              <a:buNone/>
            </a:pPr>
            <a:r>
              <a:rPr lang="en-US" sz="1600" dirty="0">
                <a:ea typeface="Calibri"/>
                <a:cs typeface="Calibri"/>
              </a:rPr>
              <a:t>     Cocaine Use: Maternal use of cocaine is identified as a risk factor for the condition.</a:t>
            </a:r>
          </a:p>
          <a:p>
            <a:endParaRPr lang="en-US" dirty="0">
              <a:ea typeface="Calibri"/>
              <a:cs typeface="Calibri"/>
            </a:endParaRPr>
          </a:p>
        </p:txBody>
      </p:sp>
    </p:spTree>
    <p:extLst>
      <p:ext uri="{BB962C8B-B14F-4D97-AF65-F5344CB8AC3E}">
        <p14:creationId xmlns:p14="http://schemas.microsoft.com/office/powerpoint/2010/main" val="246878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3" name="Rectangle 2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Rectangle 2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A9FD31B-842A-327C-ECBB-3F6D97205A4B}"/>
              </a:ext>
            </a:extLst>
          </p:cNvPr>
          <p:cNvSpPr>
            <a:spLocks noGrp="1"/>
          </p:cNvSpPr>
          <p:nvPr>
            <p:ph type="title"/>
          </p:nvPr>
        </p:nvSpPr>
        <p:spPr>
          <a:xfrm>
            <a:off x="755484" y="739835"/>
            <a:ext cx="3702580" cy="1616203"/>
          </a:xfrm>
        </p:spPr>
        <p:txBody>
          <a:bodyPr anchor="b">
            <a:normAutofit/>
          </a:bodyPr>
          <a:lstStyle/>
          <a:p>
            <a:r>
              <a:rPr lang="en-US" sz="3200">
                <a:solidFill>
                  <a:srgbClr val="FFFFFF"/>
                </a:solidFill>
                <a:ea typeface="Calibri Light"/>
                <a:cs typeface="Calibri Light"/>
              </a:rPr>
              <a:t>Wide Geographical Variation - EORP Registry data</a:t>
            </a:r>
            <a:endParaRPr lang="en-US" sz="3200">
              <a:solidFill>
                <a:srgbClr val="FFFFFF"/>
              </a:solidFill>
            </a:endParaRPr>
          </a:p>
        </p:txBody>
      </p:sp>
      <p:sp>
        <p:nvSpPr>
          <p:cNvPr id="10" name="Content Placeholder 7">
            <a:extLst>
              <a:ext uri="{FF2B5EF4-FFF2-40B4-BE49-F238E27FC236}">
                <a16:creationId xmlns:a16="http://schemas.microsoft.com/office/drawing/2014/main" id="{748DB6D5-D79A-D949-78A2-61395D629700}"/>
              </a:ext>
            </a:extLst>
          </p:cNvPr>
          <p:cNvSpPr>
            <a:spLocks noGrp="1"/>
          </p:cNvSpPr>
          <p:nvPr>
            <p:ph idx="1"/>
          </p:nvPr>
        </p:nvSpPr>
        <p:spPr>
          <a:xfrm>
            <a:off x="755484" y="2459116"/>
            <a:ext cx="3702579" cy="3524823"/>
          </a:xfrm>
        </p:spPr>
        <p:txBody>
          <a:bodyPr>
            <a:normAutofit/>
          </a:bodyPr>
          <a:lstStyle/>
          <a:p>
            <a:r>
              <a:rPr lang="en-US" sz="2000">
                <a:solidFill>
                  <a:srgbClr val="FFFFFF"/>
                </a:solidFill>
                <a:ea typeface="Calibri"/>
                <a:cs typeface="Calibri"/>
              </a:rPr>
              <a:t>Worse outcomes in Africa &amp; middle east.</a:t>
            </a:r>
          </a:p>
          <a:p>
            <a:r>
              <a:rPr lang="en-US" sz="2000">
                <a:solidFill>
                  <a:srgbClr val="FFFFFF"/>
                </a:solidFill>
                <a:ea typeface="Calibri"/>
                <a:cs typeface="Calibri"/>
              </a:rPr>
              <a:t>67% Diagnosed postpartum</a:t>
            </a:r>
          </a:p>
        </p:txBody>
      </p:sp>
      <p:pic>
        <p:nvPicPr>
          <p:cNvPr id="4" name="Content Placeholder 3" descr="A screenshot of a medical information&#10;&#10;AI-generated content may be incorrect.">
            <a:extLst>
              <a:ext uri="{FF2B5EF4-FFF2-40B4-BE49-F238E27FC236}">
                <a16:creationId xmlns:a16="http://schemas.microsoft.com/office/drawing/2014/main" id="{15C87984-5327-A286-3C95-C353C06F267A}"/>
              </a:ext>
            </a:extLst>
          </p:cNvPr>
          <p:cNvPicPr>
            <a:picLocks noChangeAspect="1"/>
          </p:cNvPicPr>
          <p:nvPr/>
        </p:nvPicPr>
        <p:blipFill>
          <a:blip r:embed="rId2"/>
          <a:srcRect r="2" b="2044"/>
          <a:stretch>
            <a:fillRect/>
          </a:stretch>
        </p:blipFill>
        <p:spPr>
          <a:xfrm>
            <a:off x="4131197" y="-240776"/>
            <a:ext cx="8063702" cy="6865877"/>
          </a:xfrm>
          <a:prstGeom prst="rect">
            <a:avLst/>
          </a:prstGeom>
        </p:spPr>
      </p:pic>
    </p:spTree>
    <p:extLst>
      <p:ext uri="{BB962C8B-B14F-4D97-AF65-F5344CB8AC3E}">
        <p14:creationId xmlns:p14="http://schemas.microsoft.com/office/powerpoint/2010/main" val="23060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00EACB-2587-FF84-3517-CEBFE5CAEB2E}"/>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a:solidFill>
                  <a:schemeClr val="tx1"/>
                </a:solidFill>
                <a:latin typeface="+mj-lt"/>
                <a:ea typeface="+mj-ea"/>
                <a:cs typeface="+mj-cs"/>
              </a:rPr>
              <a:t>Pathophysiology</a:t>
            </a:r>
          </a:p>
        </p:txBody>
      </p:sp>
      <p:graphicFrame>
        <p:nvGraphicFramePr>
          <p:cNvPr id="5" name="Content Placeholder 2">
            <a:extLst>
              <a:ext uri="{FF2B5EF4-FFF2-40B4-BE49-F238E27FC236}">
                <a16:creationId xmlns:a16="http://schemas.microsoft.com/office/drawing/2014/main" id="{B3034595-09C0-6EFA-767D-6A3D10F769DC}"/>
              </a:ext>
            </a:extLst>
          </p:cNvPr>
          <p:cNvGraphicFramePr>
            <a:graphicFrameLocks noGrp="1"/>
          </p:cNvGraphicFramePr>
          <p:nvPr>
            <p:ph idx="1"/>
            <p:extLst>
              <p:ext uri="{D42A27DB-BD31-4B8C-83A1-F6EECF244321}">
                <p14:modId xmlns:p14="http://schemas.microsoft.com/office/powerpoint/2010/main" val="176777313"/>
              </p:ext>
            </p:extLst>
          </p:nvPr>
        </p:nvGraphicFramePr>
        <p:xfrm>
          <a:off x="385119" y="1468395"/>
          <a:ext cx="12173464" cy="539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1734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medical mechanism&#10;&#10;AI-generated content may be incorrect.">
            <a:extLst>
              <a:ext uri="{FF2B5EF4-FFF2-40B4-BE49-F238E27FC236}">
                <a16:creationId xmlns:a16="http://schemas.microsoft.com/office/drawing/2014/main" id="{396C9094-F583-3E42-B975-BE20D57F33D5}"/>
              </a:ext>
            </a:extLst>
          </p:cNvPr>
          <p:cNvPicPr>
            <a:picLocks noGrp="1" noChangeAspect="1"/>
          </p:cNvPicPr>
          <p:nvPr>
            <p:ph idx="1"/>
          </p:nvPr>
        </p:nvPicPr>
        <p:blipFill>
          <a:blip r:embed="rId2"/>
          <a:stretch>
            <a:fillRect/>
          </a:stretch>
        </p:blipFill>
        <p:spPr>
          <a:xfrm>
            <a:off x="2449033" y="94431"/>
            <a:ext cx="6936442" cy="6666315"/>
          </a:xfrm>
          <a:prstGeom prst="rect">
            <a:avLst/>
          </a:prstGeom>
        </p:spPr>
      </p:pic>
      <p:sp>
        <p:nvSpPr>
          <p:cNvPr id="3" name="Title 2">
            <a:extLst>
              <a:ext uri="{FF2B5EF4-FFF2-40B4-BE49-F238E27FC236}">
                <a16:creationId xmlns:a16="http://schemas.microsoft.com/office/drawing/2014/main" id="{7955560B-2B71-5725-07FD-685CFA0159E4}"/>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1415296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oster with text and images&#10;&#10;AI-generated content may be incorrect.">
            <a:extLst>
              <a:ext uri="{FF2B5EF4-FFF2-40B4-BE49-F238E27FC236}">
                <a16:creationId xmlns:a16="http://schemas.microsoft.com/office/drawing/2014/main" id="{A2224752-957B-AB1B-E0F8-F836C775060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
                    </a14:imgEffect>
                  </a14:imgLayer>
                </a14:imgProps>
              </a:ext>
            </a:extLst>
          </a:blip>
          <a:stretch>
            <a:fillRect/>
          </a:stretch>
        </p:blipFill>
        <p:spPr>
          <a:xfrm>
            <a:off x="3797935" y="643466"/>
            <a:ext cx="4596130" cy="5571067"/>
          </a:xfrm>
          <a:prstGeom prst="rect">
            <a:avLst/>
          </a:prstGeom>
        </p:spPr>
      </p:pic>
    </p:spTree>
    <p:extLst>
      <p:ext uri="{BB962C8B-B14F-4D97-AF65-F5344CB8AC3E}">
        <p14:creationId xmlns:p14="http://schemas.microsoft.com/office/powerpoint/2010/main" val="278594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47BD2-359C-906D-1C0C-12EC1A76696D}"/>
              </a:ext>
            </a:extLst>
          </p:cNvPr>
          <p:cNvSpPr>
            <a:spLocks noGrp="1"/>
          </p:cNvSpPr>
          <p:nvPr>
            <p:ph type="title"/>
          </p:nvPr>
        </p:nvSpPr>
        <p:spPr>
          <a:xfrm>
            <a:off x="1452656" y="1444741"/>
            <a:ext cx="9357865" cy="722685"/>
          </a:xfrm>
        </p:spPr>
        <p:txBody>
          <a:bodyPr>
            <a:normAutofit/>
          </a:bodyPr>
          <a:lstStyle/>
          <a:p>
            <a:r>
              <a:rPr lang="en-US" sz="4000">
                <a:ea typeface="Calibri Light"/>
                <a:cs typeface="Calibri Light"/>
              </a:rPr>
              <a:t>Genetics Testing</a:t>
            </a:r>
          </a:p>
        </p:txBody>
      </p:sp>
      <p:sp>
        <p:nvSpPr>
          <p:cNvPr id="3" name="Content Placeholder 2">
            <a:extLst>
              <a:ext uri="{FF2B5EF4-FFF2-40B4-BE49-F238E27FC236}">
                <a16:creationId xmlns:a16="http://schemas.microsoft.com/office/drawing/2014/main" id="{02012B66-8318-BEBB-54F3-FF583DC51C70}"/>
              </a:ext>
            </a:extLst>
          </p:cNvPr>
          <p:cNvSpPr>
            <a:spLocks noGrp="1"/>
          </p:cNvSpPr>
          <p:nvPr>
            <p:ph sz="half" idx="1"/>
          </p:nvPr>
        </p:nvSpPr>
        <p:spPr>
          <a:xfrm>
            <a:off x="1452656" y="2371914"/>
            <a:ext cx="4483324" cy="3029481"/>
          </a:xfrm>
        </p:spPr>
        <p:txBody>
          <a:bodyPr vert="horz" lIns="91440" tIns="45720" rIns="91440" bIns="45720" rtlCol="0">
            <a:normAutofit/>
          </a:bodyPr>
          <a:lstStyle/>
          <a:p>
            <a:r>
              <a:rPr lang="en-US" sz="1100">
                <a:ea typeface="Calibri"/>
                <a:cs typeface="Calibri"/>
              </a:rPr>
              <a:t>Significant genetic Overlap with Dilated Cardiomyopathy (DCM)</a:t>
            </a:r>
          </a:p>
          <a:p>
            <a:r>
              <a:rPr lang="en-US" sz="1100" b="1">
                <a:ea typeface="Calibri"/>
                <a:cs typeface="Calibri"/>
              </a:rPr>
              <a:t>Role of TTN Mutations</a:t>
            </a:r>
            <a:r>
              <a:rPr lang="en-US" sz="1100">
                <a:ea typeface="Calibri"/>
                <a:cs typeface="Calibri"/>
              </a:rPr>
              <a:t>: Truncating mutations in the titin (TTN) gene, a well-known cause of DCM, are found in 10–15% of PPCM patients</a:t>
            </a:r>
          </a:p>
          <a:p>
            <a:r>
              <a:rPr lang="en-US" sz="1100" b="1">
                <a:ea typeface="Calibri"/>
                <a:cs typeface="Calibri"/>
              </a:rPr>
              <a:t>Other Shared Genes</a:t>
            </a:r>
            <a:r>
              <a:rPr lang="en-US" sz="1100">
                <a:ea typeface="Calibri"/>
                <a:cs typeface="Calibri"/>
              </a:rPr>
              <a:t>: Other DCM-associated genes, including DSP, FLNC, and BAG3, are also present in PPCM patients</a:t>
            </a:r>
          </a:p>
          <a:p>
            <a:r>
              <a:rPr lang="en-US" sz="1100">
                <a:ea typeface="Calibri"/>
                <a:cs typeface="Calibri"/>
              </a:rPr>
              <a:t>"</a:t>
            </a:r>
            <a:r>
              <a:rPr lang="en-US" sz="1100" b="1">
                <a:ea typeface="Calibri"/>
                <a:cs typeface="Calibri"/>
              </a:rPr>
              <a:t>Multiple Hit" Model</a:t>
            </a:r>
            <a:r>
              <a:rPr lang="en-US" sz="1100">
                <a:ea typeface="Calibri"/>
                <a:cs typeface="Calibri"/>
              </a:rPr>
              <a:t>: PPCM is likely triggered by a "multiple hit" model. A genetic predisposition, which may not cause disease on its own (low penetrance), is combined with environmental or physiological stressors, such as the hemodynamic and hormonal changes of pregnancy</a:t>
            </a:r>
          </a:p>
          <a:p>
            <a:r>
              <a:rPr lang="en-US" sz="1100" b="1">
                <a:ea typeface="Calibri"/>
                <a:cs typeface="Calibri"/>
              </a:rPr>
              <a:t>Low Penetrance</a:t>
            </a:r>
            <a:r>
              <a:rPr lang="en-US" sz="1100">
                <a:ea typeface="Calibri"/>
                <a:cs typeface="Calibri"/>
              </a:rPr>
              <a:t>: The penetrance of TTN truncating mutations is very low (95% of carriers show no cardiac disease), suggesting that cardiac function is preserved in the absence of additional stressors.</a:t>
            </a:r>
          </a:p>
          <a:p>
            <a:endParaRPr lang="en-US" sz="1100">
              <a:ea typeface="Calibri"/>
              <a:cs typeface="Calibri"/>
            </a:endParaRPr>
          </a:p>
        </p:txBody>
      </p:sp>
      <p:sp>
        <p:nvSpPr>
          <p:cNvPr id="4" name="Content Placeholder 3">
            <a:extLst>
              <a:ext uri="{FF2B5EF4-FFF2-40B4-BE49-F238E27FC236}">
                <a16:creationId xmlns:a16="http://schemas.microsoft.com/office/drawing/2014/main" id="{CD00CE3D-44CA-038A-FC52-0D9309B6C4DD}"/>
              </a:ext>
            </a:extLst>
          </p:cNvPr>
          <p:cNvSpPr>
            <a:spLocks noGrp="1"/>
          </p:cNvSpPr>
          <p:nvPr>
            <p:ph sz="half" idx="2"/>
          </p:nvPr>
        </p:nvSpPr>
        <p:spPr>
          <a:xfrm>
            <a:off x="6266317" y="2371914"/>
            <a:ext cx="4554501" cy="2926508"/>
          </a:xfrm>
        </p:spPr>
        <p:txBody>
          <a:bodyPr vert="horz" lIns="91440" tIns="45720" rIns="91440" bIns="45720" rtlCol="0">
            <a:normAutofit/>
          </a:bodyPr>
          <a:lstStyle/>
          <a:p>
            <a:pPr marL="0" indent="0">
              <a:buNone/>
            </a:pPr>
            <a:r>
              <a:rPr lang="en-US" sz="1100" b="1">
                <a:ea typeface="Calibri"/>
                <a:cs typeface="Calibri"/>
              </a:rPr>
              <a:t>Clinical Implications</a:t>
            </a:r>
            <a:r>
              <a:rPr lang="en-US" sz="1100">
                <a:ea typeface="Calibri"/>
                <a:cs typeface="Calibri"/>
              </a:rPr>
              <a:t>:</a:t>
            </a:r>
            <a:endParaRPr lang="en-US" sz="1100"/>
          </a:p>
          <a:p>
            <a:r>
              <a:rPr lang="en-US" sz="1100">
                <a:ea typeface="Calibri"/>
                <a:cs typeface="Calibri"/>
              </a:rPr>
              <a:t>Genetic findings may impact prognosis and management (e.g., TTN mutations may suggest a worse  prognosis; FLNC and DSP mutations may require aggressive anti-arrhythmic care).</a:t>
            </a:r>
          </a:p>
          <a:p>
            <a:r>
              <a:rPr lang="en-US" sz="1100">
                <a:ea typeface="Calibri"/>
                <a:cs typeface="Calibri"/>
              </a:rPr>
              <a:t>Identifying a pathogenic variant in a patient allows for genetic testing and monitoring of family members.</a:t>
            </a:r>
          </a:p>
          <a:p>
            <a:r>
              <a:rPr lang="en-US" sz="1100">
                <a:ea typeface="Calibri"/>
                <a:cs typeface="Calibri"/>
              </a:rPr>
              <a:t>Despite these findings, there are currently no formal recommendations for genetic testing in PPCM patients.</a:t>
            </a:r>
          </a:p>
          <a:p>
            <a:r>
              <a:rPr lang="en-US" sz="1100">
                <a:ea typeface="Calibri"/>
                <a:cs typeface="Calibri"/>
              </a:rPr>
              <a:t>Yet, genetic testing may be considered in cases of PPCM, especially in cases of familial    aggregation of cardiomyopathies, for prognosis and to facilitate family screening.</a:t>
            </a:r>
          </a:p>
        </p:txBody>
      </p:sp>
    </p:spTree>
    <p:extLst>
      <p:ext uri="{BB962C8B-B14F-4D97-AF65-F5344CB8AC3E}">
        <p14:creationId xmlns:p14="http://schemas.microsoft.com/office/powerpoint/2010/main" val="149565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04B03D-E07B-D196-5877-C0F8F7496802}"/>
              </a:ext>
            </a:extLst>
          </p:cNvPr>
          <p:cNvSpPr>
            <a:spLocks noGrp="1"/>
          </p:cNvSpPr>
          <p:nvPr>
            <p:ph type="title"/>
          </p:nvPr>
        </p:nvSpPr>
        <p:spPr>
          <a:xfrm>
            <a:off x="838200" y="1412488"/>
            <a:ext cx="2899189" cy="4363844"/>
          </a:xfrm>
        </p:spPr>
        <p:txBody>
          <a:bodyPr anchor="t">
            <a:normAutofit/>
          </a:bodyPr>
          <a:lstStyle/>
          <a:p>
            <a:pPr>
              <a:spcBef>
                <a:spcPts val="1000"/>
              </a:spcBef>
            </a:pPr>
            <a:r>
              <a:rPr lang="en-US" sz="4000">
                <a:solidFill>
                  <a:srgbClr val="FFFFFF"/>
                </a:solidFill>
                <a:latin typeface="Calibri"/>
                <a:ea typeface="Calibri"/>
                <a:cs typeface="Calibri"/>
              </a:rPr>
              <a:t>Diagnostic Evaluation</a:t>
            </a:r>
            <a:endParaRPr lang="en-US" sz="4000">
              <a:solidFill>
                <a:srgbClr val="FFFFFF"/>
              </a:solidFill>
            </a:endParaRPr>
          </a:p>
        </p:txBody>
      </p:sp>
      <p:sp>
        <p:nvSpPr>
          <p:cNvPr id="3" name="Content Placeholder 2">
            <a:extLst>
              <a:ext uri="{FF2B5EF4-FFF2-40B4-BE49-F238E27FC236}">
                <a16:creationId xmlns:a16="http://schemas.microsoft.com/office/drawing/2014/main" id="{F8174419-0DD4-6CFD-8EBD-A01BBA53414F}"/>
              </a:ext>
            </a:extLst>
          </p:cNvPr>
          <p:cNvSpPr>
            <a:spLocks noGrp="1"/>
          </p:cNvSpPr>
          <p:nvPr>
            <p:ph sz="half" idx="1"/>
          </p:nvPr>
        </p:nvSpPr>
        <p:spPr>
          <a:xfrm>
            <a:off x="4061640" y="969706"/>
            <a:ext cx="4024525" cy="4806627"/>
          </a:xfrm>
        </p:spPr>
        <p:txBody>
          <a:bodyPr vert="horz" lIns="91440" tIns="45720" rIns="91440" bIns="45720" rtlCol="0" anchor="t">
            <a:normAutofit/>
          </a:bodyPr>
          <a:lstStyle/>
          <a:p>
            <a:endParaRPr lang="en-US" sz="1000" b="1">
              <a:ea typeface="Calibri"/>
              <a:cs typeface="Calibri"/>
            </a:endParaRPr>
          </a:p>
          <a:p>
            <a:r>
              <a:rPr lang="en-US" sz="1000" b="1" dirty="0">
                <a:ea typeface="Calibri"/>
                <a:cs typeface="Calibri"/>
              </a:rPr>
              <a:t>Initial Action</a:t>
            </a:r>
            <a:r>
              <a:rPr lang="en-US" sz="1000" dirty="0">
                <a:ea typeface="Calibri"/>
                <a:cs typeface="Calibri"/>
              </a:rPr>
              <a:t>: Urgent assessment by a specialist is required for any peripartum woman showing signs or symptoms of heart failure.</a:t>
            </a:r>
          </a:p>
          <a:p>
            <a:r>
              <a:rPr lang="en-US" sz="1000" b="1" dirty="0">
                <a:ea typeface="Calibri"/>
                <a:cs typeface="Calibri"/>
              </a:rPr>
              <a:t>Electrocardiogram (ECG)</a:t>
            </a:r>
            <a:r>
              <a:rPr lang="en-US" sz="1000" dirty="0">
                <a:ea typeface="Calibri"/>
                <a:cs typeface="Calibri"/>
              </a:rPr>
              <a:t>: Abnormalities are found in almost all PPCM patients. T wave inversion, BBB, varying AV block, ST depression, sinus </a:t>
            </a:r>
            <a:r>
              <a:rPr lang="en-US" sz="1000" dirty="0" err="1">
                <a:ea typeface="Calibri"/>
                <a:cs typeface="Calibri"/>
              </a:rPr>
              <a:t>tachy</a:t>
            </a:r>
            <a:r>
              <a:rPr lang="en-US" sz="1000" dirty="0">
                <a:ea typeface="Calibri"/>
                <a:cs typeface="Calibri"/>
              </a:rPr>
              <a:t>/   bradycardia. </a:t>
            </a:r>
            <a:r>
              <a:rPr lang="en-US" sz="1000" b="1" dirty="0">
                <a:ea typeface="Calibri"/>
                <a:cs typeface="Calibri"/>
              </a:rPr>
              <a:t>LAA</a:t>
            </a:r>
            <a:r>
              <a:rPr lang="en-US" sz="1000" dirty="0">
                <a:ea typeface="Calibri"/>
                <a:cs typeface="Calibri"/>
              </a:rPr>
              <a:t>(negative deflection of P wave at its terminal &gt; 40 msecs is associated with poor recovery of LV function.</a:t>
            </a:r>
          </a:p>
          <a:p>
            <a:r>
              <a:rPr lang="en-US" sz="1000" b="1" dirty="0">
                <a:ea typeface="Calibri"/>
                <a:cs typeface="Calibri"/>
              </a:rPr>
              <a:t>Chest X-ray:  </a:t>
            </a:r>
            <a:r>
              <a:rPr lang="en-US" sz="1000" dirty="0">
                <a:ea typeface="Calibri"/>
                <a:cs typeface="Calibri"/>
              </a:rPr>
              <a:t>Can help rule out other causes of breathlessness (</a:t>
            </a:r>
            <a:r>
              <a:rPr lang="en-US" sz="1000" dirty="0" err="1">
                <a:ea typeface="Calibri"/>
                <a:cs typeface="Calibri"/>
              </a:rPr>
              <a:t>e.g.infection</a:t>
            </a:r>
            <a:r>
              <a:rPr lang="en-US" sz="1000" dirty="0">
                <a:ea typeface="Calibri"/>
                <a:cs typeface="Calibri"/>
              </a:rPr>
              <a:t>).Commonly shows an enlarged heart/ congestion/ normal.</a:t>
            </a:r>
          </a:p>
          <a:p>
            <a:r>
              <a:rPr lang="en-US" sz="1000" b="1" dirty="0">
                <a:ea typeface="Calibri"/>
                <a:cs typeface="Calibri"/>
              </a:rPr>
              <a:t>Echocardiography:</a:t>
            </a:r>
          </a:p>
          <a:p>
            <a:r>
              <a:rPr lang="en-US" sz="1000" dirty="0">
                <a:ea typeface="Calibri"/>
                <a:cs typeface="Calibri"/>
              </a:rPr>
              <a:t>Confirms cardiac dysfunction and quantifies its severity.</a:t>
            </a:r>
            <a:endParaRPr lang="en-US" sz="1000" dirty="0"/>
          </a:p>
          <a:p>
            <a:r>
              <a:rPr lang="en-US" sz="1000" dirty="0">
                <a:ea typeface="Calibri"/>
                <a:cs typeface="Calibri"/>
              </a:rPr>
              <a:t>Excludes alternative causes of heart failure (e.g., congenital heart disease, valve disease).</a:t>
            </a:r>
            <a:endParaRPr lang="en-US" sz="1000" dirty="0"/>
          </a:p>
          <a:p>
            <a:r>
              <a:rPr lang="en-US" sz="1000" dirty="0">
                <a:ea typeface="Calibri"/>
                <a:cs typeface="Calibri"/>
              </a:rPr>
              <a:t>Typically shows enlarged left ventricular volumes and a mean left ventricular ejection fraction (LVEF) around 30%.</a:t>
            </a:r>
            <a:endParaRPr lang="en-US" sz="1000" dirty="0"/>
          </a:p>
          <a:p>
            <a:r>
              <a:rPr lang="en-US" sz="1000" dirty="0">
                <a:ea typeface="Calibri"/>
                <a:cs typeface="Calibri"/>
              </a:rPr>
              <a:t>A comprehensive assessment of the right heart is crucial, as reduced right ventricular function is a predictor of poor outcomes.</a:t>
            </a:r>
            <a:endParaRPr lang="en-US" sz="1000" dirty="0"/>
          </a:p>
          <a:p>
            <a:r>
              <a:rPr lang="en-US" sz="1000" dirty="0">
                <a:ea typeface="Calibri"/>
                <a:cs typeface="Calibri"/>
              </a:rPr>
              <a:t>Useful for assessing the presence of LV thrombus</a:t>
            </a:r>
          </a:p>
          <a:p>
            <a:endParaRPr lang="en-US" sz="1000">
              <a:ea typeface="Calibri" panose="020F0502020204030204"/>
              <a:cs typeface="Calibri" panose="020F0502020204030204"/>
            </a:endParaRPr>
          </a:p>
        </p:txBody>
      </p:sp>
      <p:cxnSp>
        <p:nvCxnSpPr>
          <p:cNvPr id="31" name="Straight Connector 3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9BA16B8-2A3D-B635-1E1E-79837E3B9A5C}"/>
              </a:ext>
            </a:extLst>
          </p:cNvPr>
          <p:cNvSpPr>
            <a:spLocks noGrp="1"/>
          </p:cNvSpPr>
          <p:nvPr>
            <p:ph sz="half" idx="2"/>
          </p:nvPr>
        </p:nvSpPr>
        <p:spPr>
          <a:xfrm>
            <a:off x="8183875" y="1412489"/>
            <a:ext cx="4031781" cy="4363844"/>
          </a:xfrm>
        </p:spPr>
        <p:txBody>
          <a:bodyPr vert="horz" lIns="91440" tIns="45720" rIns="91440" bIns="45720" rtlCol="0">
            <a:normAutofit/>
          </a:bodyPr>
          <a:lstStyle/>
          <a:p>
            <a:r>
              <a:rPr lang="en-US" sz="1000" b="1">
                <a:ea typeface="Calibri"/>
                <a:cs typeface="Calibri"/>
              </a:rPr>
              <a:t>Cardiac Magnetic Resonance Imaging (MRI):</a:t>
            </a:r>
          </a:p>
          <a:p>
            <a:r>
              <a:rPr lang="en-US" sz="1000">
                <a:ea typeface="Calibri"/>
                <a:cs typeface="Calibri"/>
              </a:rPr>
              <a:t>Useful for excluding other conditions like myocarditis, left ventricular non-compaction, or infiltrative diseases.</a:t>
            </a:r>
          </a:p>
          <a:p>
            <a:r>
              <a:rPr lang="en-US" sz="1000" b="1">
                <a:ea typeface="Calibri"/>
                <a:cs typeface="Calibri"/>
              </a:rPr>
              <a:t>Routine Lab Tests:</a:t>
            </a:r>
          </a:p>
          <a:p>
            <a:r>
              <a:rPr lang="en-US" sz="1000">
                <a:ea typeface="Calibri"/>
                <a:cs typeface="Calibri"/>
              </a:rPr>
              <a:t>Routine blood work can identify reversible factors like anemia and assess for end-organ damage.</a:t>
            </a:r>
          </a:p>
          <a:p>
            <a:r>
              <a:rPr lang="en-US" sz="1000">
                <a:ea typeface="Calibri"/>
                <a:cs typeface="Calibri"/>
              </a:rPr>
              <a:t>Measuring natriuretic peptide levels is recommended.</a:t>
            </a:r>
          </a:p>
          <a:p>
            <a:r>
              <a:rPr lang="en-US" sz="1000" b="1">
                <a:ea typeface="Calibri"/>
                <a:cs typeface="Calibri"/>
              </a:rPr>
              <a:t>Genetic Testing:</a:t>
            </a:r>
          </a:p>
          <a:p>
            <a:r>
              <a:rPr lang="en-US" sz="1000">
                <a:ea typeface="Calibri"/>
                <a:cs typeface="Calibri"/>
              </a:rPr>
              <a:t>Not yet routine clinical practice but may be considered, especially if there is a family history of cardiomyopathies.</a:t>
            </a:r>
          </a:p>
          <a:p>
            <a:r>
              <a:rPr lang="en-US" sz="1000">
                <a:ea typeface="Calibri"/>
                <a:cs typeface="Calibri"/>
              </a:rPr>
              <a:t>The identification of a disease-causing mutation has clinical relevance for both the patient and her family members, including offspring.</a:t>
            </a:r>
          </a:p>
          <a:p>
            <a:r>
              <a:rPr lang="en-US" sz="1000">
                <a:ea typeface="Calibri"/>
                <a:cs typeface="Calibri"/>
              </a:rPr>
              <a:t>When a pathogenic mutation is found, cascade screening of relatives is recommended to identify other carriers who may need follow-up and routine cardiac screening.</a:t>
            </a:r>
          </a:p>
          <a:p>
            <a:r>
              <a:rPr lang="en-US" sz="1000">
                <a:ea typeface="Calibri"/>
                <a:cs typeface="Calibri"/>
              </a:rPr>
              <a:t>Patients must receive counseling before and after genetic testing to understand the implications.</a:t>
            </a:r>
          </a:p>
          <a:p>
            <a:pPr marL="0" indent="0">
              <a:buNone/>
            </a:pPr>
            <a:endParaRPr lang="en-US" sz="1000">
              <a:ea typeface="Calibri"/>
              <a:cs typeface="Calibri"/>
            </a:endParaRPr>
          </a:p>
        </p:txBody>
      </p:sp>
    </p:spTree>
    <p:extLst>
      <p:ext uri="{BB962C8B-B14F-4D97-AF65-F5344CB8AC3E}">
        <p14:creationId xmlns:p14="http://schemas.microsoft.com/office/powerpoint/2010/main" val="3849043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66C0F-7B06-B60D-BA45-9A4D7ED504D9}"/>
              </a:ext>
            </a:extLst>
          </p:cNvPr>
          <p:cNvPicPr>
            <a:picLocks noChangeAspect="1"/>
          </p:cNvPicPr>
          <p:nvPr/>
        </p:nvPicPr>
        <p:blipFill>
          <a:blip r:embed="rId2"/>
          <a:stretch>
            <a:fillRect/>
          </a:stretch>
        </p:blipFill>
        <p:spPr>
          <a:xfrm>
            <a:off x="0" y="792408"/>
            <a:ext cx="12192000" cy="5273183"/>
          </a:xfrm>
          <a:prstGeom prst="rect">
            <a:avLst/>
          </a:prstGeom>
        </p:spPr>
      </p:pic>
      <p:sp>
        <p:nvSpPr>
          <p:cNvPr id="2" name="Oval 1">
            <a:extLst>
              <a:ext uri="{FF2B5EF4-FFF2-40B4-BE49-F238E27FC236}">
                <a16:creationId xmlns:a16="http://schemas.microsoft.com/office/drawing/2014/main" id="{C4587AC7-92C7-80F7-B5DE-6C95D4EB36B3}"/>
              </a:ext>
            </a:extLst>
          </p:cNvPr>
          <p:cNvSpPr/>
          <p:nvPr/>
        </p:nvSpPr>
        <p:spPr>
          <a:xfrm>
            <a:off x="6561574" y="1185705"/>
            <a:ext cx="2029767" cy="6732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63843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EBFCA-C1D1-4303-EF80-7C662B72547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Diagnosis of Exclusions</a:t>
            </a:r>
          </a:p>
        </p:txBody>
      </p:sp>
      <p:pic>
        <p:nvPicPr>
          <p:cNvPr id="4" name="Content Placeholder 3" descr="A screenshot of a medical survey&#10;&#10;AI-generated content may be incorrect.">
            <a:extLst>
              <a:ext uri="{FF2B5EF4-FFF2-40B4-BE49-F238E27FC236}">
                <a16:creationId xmlns:a16="http://schemas.microsoft.com/office/drawing/2014/main" id="{1DA86A03-3A6B-75E0-6FB1-BE79BF4EA168}"/>
              </a:ext>
            </a:extLst>
          </p:cNvPr>
          <p:cNvPicPr>
            <a:picLocks noGrp="1" noChangeAspect="1"/>
          </p:cNvPicPr>
          <p:nvPr>
            <p:ph idx="1"/>
          </p:nvPr>
        </p:nvPicPr>
        <p:blipFill>
          <a:blip r:embed="rId2"/>
          <a:stretch>
            <a:fillRect/>
          </a:stretch>
        </p:blipFill>
        <p:spPr>
          <a:xfrm>
            <a:off x="310628" y="1398136"/>
            <a:ext cx="11321362" cy="5239326"/>
          </a:xfrm>
          <a:prstGeom prst="rect">
            <a:avLst/>
          </a:prstGeom>
        </p:spPr>
      </p:pic>
    </p:spTree>
    <p:extLst>
      <p:ext uri="{BB962C8B-B14F-4D97-AF65-F5344CB8AC3E}">
        <p14:creationId xmlns:p14="http://schemas.microsoft.com/office/powerpoint/2010/main" val="1592477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86EB2-5E88-E529-C308-72AFFAEEC8CA}"/>
              </a:ext>
            </a:extLst>
          </p:cNvPr>
          <p:cNvSpPr>
            <a:spLocks noGrp="1"/>
          </p:cNvSpPr>
          <p:nvPr>
            <p:ph type="title"/>
          </p:nvPr>
        </p:nvSpPr>
        <p:spPr>
          <a:xfrm>
            <a:off x="686834" y="1153572"/>
            <a:ext cx="3200400" cy="4461163"/>
          </a:xfrm>
        </p:spPr>
        <p:txBody>
          <a:bodyPr>
            <a:normAutofit/>
          </a:bodyPr>
          <a:lstStyle/>
          <a:p>
            <a:r>
              <a:rPr lang="en-AU">
                <a:solidFill>
                  <a:srgbClr val="FFFFFF"/>
                </a:solidFill>
              </a:rPr>
              <a:t>IGH admission Feb</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73E67E-689A-561A-7A29-F9BA211E34C5}"/>
              </a:ext>
            </a:extLst>
          </p:cNvPr>
          <p:cNvSpPr>
            <a:spLocks noGrp="1"/>
          </p:cNvSpPr>
          <p:nvPr>
            <p:ph idx="1"/>
          </p:nvPr>
        </p:nvSpPr>
        <p:spPr>
          <a:xfrm>
            <a:off x="4447308" y="591344"/>
            <a:ext cx="6906491" cy="5585619"/>
          </a:xfrm>
        </p:spPr>
        <p:txBody>
          <a:bodyPr vert="horz" lIns="68580" tIns="34290" rIns="68580" bIns="34290" rtlCol="0" anchor="ctr">
            <a:normAutofit/>
          </a:bodyPr>
          <a:lstStyle/>
          <a:p>
            <a:r>
              <a:rPr lang="en-AU" dirty="0"/>
              <a:t>Targeted therapy commenced – limited by hypotension</a:t>
            </a:r>
          </a:p>
          <a:p>
            <a:r>
              <a:rPr lang="en-AU" dirty="0"/>
              <a:t>FR 1.5L, daily weights </a:t>
            </a:r>
            <a:endParaRPr lang="en-AU" dirty="0">
              <a:ea typeface="Calibri"/>
              <a:cs typeface="Calibri"/>
            </a:endParaRPr>
          </a:p>
          <a:p>
            <a:r>
              <a:rPr lang="en-AU" dirty="0"/>
              <a:t>Diuresis</a:t>
            </a:r>
            <a:endParaRPr lang="en-AU" dirty="0">
              <a:ea typeface="Calibri"/>
              <a:cs typeface="Calibri"/>
            </a:endParaRPr>
          </a:p>
          <a:p>
            <a:r>
              <a:rPr lang="en-AU" dirty="0"/>
              <a:t>TPCH discussion 7/2/25 re: heart transplant/mechanical assist device: deemed not eligible due to BMI + smoking status</a:t>
            </a:r>
            <a:endParaRPr lang="en-AU" dirty="0">
              <a:ea typeface="Calibri"/>
              <a:cs typeface="Calibri"/>
            </a:endParaRPr>
          </a:p>
          <a:p>
            <a:r>
              <a:rPr lang="en-AU" dirty="0">
                <a:ea typeface="Calibri"/>
                <a:cs typeface="Calibri"/>
              </a:rPr>
              <a:t>NSVT</a:t>
            </a:r>
          </a:p>
          <a:p>
            <a:endParaRPr lang="en-AU" dirty="0">
              <a:ea typeface="Calibri"/>
              <a:cs typeface="Calibri"/>
            </a:endParaRPr>
          </a:p>
        </p:txBody>
      </p:sp>
    </p:spTree>
    <p:extLst>
      <p:ext uri="{BB962C8B-B14F-4D97-AF65-F5344CB8AC3E}">
        <p14:creationId xmlns:p14="http://schemas.microsoft.com/office/powerpoint/2010/main" val="132110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volution of Cardiomyopathy Classification. This flowchart illustrates the main steps of development of cardiomyopathy classification from the 1970s to 2024. The initial classification of Goodwin and Oakley in the 1970s was followed by those of the World Health Organization (WHO) and International Society and Federation of Cardiology in 1980 and 1996. In 1996, the classification endorsed by the WHO included: dilated, hypertrophic, restrictive, and arrhythmogenic right ventricular cardiomyopathies. In 2006, the American Heart Association task force proposed a classification of cardiomyopathies, which included ion channelopathies and distinguished conditions primarily involving the heart (genetic, acquired, or mixed aetiology) from conditions secondarily affecting the heart in the setting of systemic diseases. In 2008, the European Society of Cardiology proposed a classification of cardiomyopathies, which excluded ion channelopathies, separated familial vs. non-familial conditions, and sub-divided specific disease and idiopathic. The 2024 ‘Padua Classification’ grouped cardiomyopathies into three main categories: Hypertrophic/Restrictive, Dilated/Hypokinetic and Scarring/Arrhythmogenic, on the basis of distinctive pathobiology and morpho-functional ventricular remodelling. AHA, American Heart Association; CM, cardiomyopathy; ESC, European Society of Cardiology; ISFC; International Society and Federation of Cardiology; WHO, World Health Organization.">
            <a:extLst>
              <a:ext uri="{FF2B5EF4-FFF2-40B4-BE49-F238E27FC236}">
                <a16:creationId xmlns:a16="http://schemas.microsoft.com/office/drawing/2014/main" id="{576A81A1-7689-4B34-0528-76D98C944FF7}"/>
              </a:ext>
            </a:extLst>
          </p:cNvPr>
          <p:cNvPicPr>
            <a:picLocks noGrp="1" noChangeAspect="1"/>
          </p:cNvPicPr>
          <p:nvPr>
            <p:ph idx="1"/>
          </p:nvPr>
        </p:nvPicPr>
        <p:blipFill>
          <a:blip r:embed="rId3"/>
          <a:stretch>
            <a:fillRect/>
          </a:stretch>
        </p:blipFill>
        <p:spPr>
          <a:xfrm>
            <a:off x="1868502" y="858753"/>
            <a:ext cx="9125888" cy="5140496"/>
          </a:xfrm>
          <a:prstGeom prst="rect">
            <a:avLst/>
          </a:prstGeom>
          <a:noFill/>
        </p:spPr>
      </p:pic>
    </p:spTree>
    <p:extLst>
      <p:ext uri="{BB962C8B-B14F-4D97-AF65-F5344CB8AC3E}">
        <p14:creationId xmlns:p14="http://schemas.microsoft.com/office/powerpoint/2010/main" val="428894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C9CD42FE-A294-6BB1-5C59-92B57073276F}"/>
              </a:ext>
            </a:extLst>
          </p:cNvPr>
          <p:cNvSpPr>
            <a:spLocks noGrp="1"/>
          </p:cNvSpPr>
          <p:nvPr>
            <p:ph type="title"/>
          </p:nvPr>
        </p:nvSpPr>
        <p:spPr>
          <a:xfrm>
            <a:off x="838200" y="643467"/>
            <a:ext cx="2951205" cy="5571066"/>
          </a:xfrm>
        </p:spPr>
        <p:txBody>
          <a:bodyPr>
            <a:normAutofit/>
          </a:bodyPr>
          <a:lstStyle/>
          <a:p>
            <a:r>
              <a:rPr lang="en-AU" sz="3700">
                <a:solidFill>
                  <a:srgbClr val="FFFFFF"/>
                </a:solidFill>
              </a:rPr>
              <a:t>Limitations to therapy and complications for Ms SL </a:t>
            </a:r>
          </a:p>
        </p:txBody>
      </p:sp>
      <p:graphicFrame>
        <p:nvGraphicFramePr>
          <p:cNvPr id="12" name="Content Placeholder 2">
            <a:extLst>
              <a:ext uri="{FF2B5EF4-FFF2-40B4-BE49-F238E27FC236}">
                <a16:creationId xmlns:a16="http://schemas.microsoft.com/office/drawing/2014/main" id="{35DD179F-62D6-AD8A-FE66-775B6FE14A97}"/>
              </a:ext>
            </a:extLst>
          </p:cNvPr>
          <p:cNvGraphicFramePr>
            <a:graphicFrameLocks noGrp="1"/>
          </p:cNvGraphicFramePr>
          <p:nvPr>
            <p:ph idx="1"/>
            <p:extLst>
              <p:ext uri="{D42A27DB-BD31-4B8C-83A1-F6EECF244321}">
                <p14:modId xmlns:p14="http://schemas.microsoft.com/office/powerpoint/2010/main" val="2847140724"/>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7224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5E9CB-2B43-FA19-5D12-8E8585E47D44}"/>
              </a:ext>
            </a:extLst>
          </p:cNvPr>
          <p:cNvSpPr>
            <a:spLocks noGrp="1"/>
          </p:cNvSpPr>
          <p:nvPr>
            <p:ph type="title"/>
          </p:nvPr>
        </p:nvSpPr>
        <p:spPr>
          <a:xfrm>
            <a:off x="686834" y="1153572"/>
            <a:ext cx="3200400" cy="4461163"/>
          </a:xfrm>
        </p:spPr>
        <p:txBody>
          <a:bodyPr>
            <a:normAutofit/>
          </a:bodyPr>
          <a:lstStyle/>
          <a:p>
            <a:r>
              <a:rPr lang="en-AU">
                <a:solidFill>
                  <a:srgbClr val="FFFFFF"/>
                </a:solidFill>
              </a:rPr>
              <a:t>Lifestyle, social + medication management </a:t>
            </a:r>
            <a:endParaRPr lang="en-AU">
              <a:solidFill>
                <a:srgbClr val="FFFFFF"/>
              </a:solidFill>
              <a:ea typeface="Calibri Light"/>
              <a:cs typeface="Calibri Light"/>
            </a:endParaRP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92C803A8-647A-D11A-7FA3-F8B8C358C6FB}"/>
              </a:ext>
            </a:extLst>
          </p:cNvPr>
          <p:cNvSpPr>
            <a:spLocks noGrp="1"/>
          </p:cNvSpPr>
          <p:nvPr>
            <p:ph idx="1"/>
          </p:nvPr>
        </p:nvSpPr>
        <p:spPr>
          <a:xfrm>
            <a:off x="4447308" y="591344"/>
            <a:ext cx="6906491" cy="5585619"/>
          </a:xfrm>
        </p:spPr>
        <p:txBody>
          <a:bodyPr anchor="ctr">
            <a:normAutofit/>
          </a:bodyPr>
          <a:lstStyle/>
          <a:p>
            <a:pPr marL="0" indent="0">
              <a:buNone/>
            </a:pPr>
            <a:endParaRPr lang="en-AU" sz="1500"/>
          </a:p>
          <a:p>
            <a:pPr marL="0" indent="0">
              <a:buNone/>
            </a:pPr>
            <a:r>
              <a:rPr lang="en-AU" sz="1500"/>
              <a:t>Social work: financial hardship</a:t>
            </a:r>
          </a:p>
          <a:p>
            <a:pPr marL="0" indent="0">
              <a:buNone/>
            </a:pPr>
            <a:r>
              <a:rPr lang="en-AU" sz="1500"/>
              <a:t>- Inability to afford medications resulting in anxiety</a:t>
            </a:r>
          </a:p>
          <a:p>
            <a:pPr marL="0" indent="0">
              <a:buNone/>
            </a:pPr>
            <a:r>
              <a:rPr lang="en-AU" sz="1500"/>
              <a:t>- At risk of significant health deterioration if non-compliant</a:t>
            </a:r>
          </a:p>
          <a:p>
            <a:pPr>
              <a:buFont typeface="Wingdings" panose="05000000000000000000" pitchFamily="2" charset="2"/>
              <a:buChar char="Ø"/>
            </a:pPr>
            <a:r>
              <a:rPr lang="en-AU" sz="1500"/>
              <a:t>Community funding: $1298.51 (pharmacy, gas, electricity)</a:t>
            </a:r>
          </a:p>
          <a:p>
            <a:pPr>
              <a:buFont typeface="Wingdings" panose="05000000000000000000" pitchFamily="2" charset="2"/>
              <a:buChar char="Ø"/>
            </a:pPr>
            <a:r>
              <a:rPr lang="en-AU" sz="1500"/>
              <a:t>Obtained approval to waive IGH pharmacy invoice</a:t>
            </a:r>
          </a:p>
          <a:p>
            <a:pPr>
              <a:buFont typeface="Wingdings" panose="05000000000000000000" pitchFamily="2" charset="2"/>
              <a:buChar char="Ø"/>
            </a:pPr>
            <a:endParaRPr lang="en-AU" sz="1500"/>
          </a:p>
          <a:p>
            <a:pPr>
              <a:buFont typeface="Wingdings" panose="05000000000000000000" pitchFamily="2" charset="2"/>
              <a:buChar char="Ø"/>
            </a:pPr>
            <a:r>
              <a:rPr lang="en-AU" sz="1500"/>
              <a:t>Weight loss: would benefit from GLP-1 however unable to afford privately. Has T2DM however not on other therapies, therefore does not meet PBS criteria. HbA1C 5.6%</a:t>
            </a:r>
          </a:p>
          <a:p>
            <a:pPr>
              <a:buFont typeface="Wingdings" panose="05000000000000000000" pitchFamily="2" charset="2"/>
              <a:buChar char="Ø"/>
            </a:pPr>
            <a:endParaRPr lang="en-AU" sz="1500"/>
          </a:p>
          <a:p>
            <a:pPr marL="0" indent="0">
              <a:buNone/>
            </a:pPr>
            <a:r>
              <a:rPr lang="en-AU" sz="1500"/>
              <a:t>Contraception – </a:t>
            </a:r>
            <a:r>
              <a:rPr lang="en-AU" sz="1500" err="1"/>
              <a:t>rx</a:t>
            </a:r>
            <a:r>
              <a:rPr lang="en-AU" sz="1500"/>
              <a:t> for Levonorgestrel IUD</a:t>
            </a:r>
          </a:p>
          <a:p>
            <a:pPr marL="0" indent="0">
              <a:buNone/>
            </a:pPr>
            <a:endParaRPr lang="en-AU" sz="1500"/>
          </a:p>
          <a:p>
            <a:pPr marL="0" indent="0">
              <a:buNone/>
            </a:pPr>
            <a:r>
              <a:rPr lang="en-AU" sz="1500"/>
              <a:t>Smoking cessation</a:t>
            </a:r>
          </a:p>
          <a:p>
            <a:pPr marL="0" indent="0">
              <a:buNone/>
            </a:pPr>
            <a:endParaRPr lang="en-AU" sz="1500"/>
          </a:p>
          <a:p>
            <a:pPr marL="0" indent="0">
              <a:buNone/>
            </a:pPr>
            <a:r>
              <a:rPr lang="en-AU" sz="1500"/>
              <a:t>Medication compliance – </a:t>
            </a:r>
            <a:r>
              <a:rPr lang="en-AU" sz="1500" err="1"/>
              <a:t>dosette</a:t>
            </a:r>
            <a:r>
              <a:rPr lang="en-AU" sz="1500"/>
              <a:t> box</a:t>
            </a:r>
          </a:p>
        </p:txBody>
      </p:sp>
    </p:spTree>
    <p:extLst>
      <p:ext uri="{BB962C8B-B14F-4D97-AF65-F5344CB8AC3E}">
        <p14:creationId xmlns:p14="http://schemas.microsoft.com/office/powerpoint/2010/main" val="2170931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914C8-D918-992F-198E-1DD651DE4D1D}"/>
              </a:ext>
            </a:extLst>
          </p:cNvPr>
          <p:cNvSpPr>
            <a:spLocks noGrp="1"/>
          </p:cNvSpPr>
          <p:nvPr>
            <p:ph type="title"/>
          </p:nvPr>
        </p:nvSpPr>
        <p:spPr>
          <a:xfrm>
            <a:off x="686834" y="1153572"/>
            <a:ext cx="3200400" cy="4461163"/>
          </a:xfrm>
        </p:spPr>
        <p:txBody>
          <a:bodyPr>
            <a:normAutofit/>
          </a:bodyPr>
          <a:lstStyle/>
          <a:p>
            <a:r>
              <a:rPr lang="en-AU">
                <a:solidFill>
                  <a:srgbClr val="FFFFFF"/>
                </a:solidFill>
              </a:rPr>
              <a:t>Readmission June 2025</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2A4B3E-A1E1-5E28-7902-5C07EE2EEF92}"/>
              </a:ext>
            </a:extLst>
          </p:cNvPr>
          <p:cNvSpPr>
            <a:spLocks noGrp="1"/>
          </p:cNvSpPr>
          <p:nvPr>
            <p:ph idx="1"/>
          </p:nvPr>
        </p:nvSpPr>
        <p:spPr>
          <a:xfrm>
            <a:off x="4447308" y="684019"/>
            <a:ext cx="6906491" cy="5492944"/>
          </a:xfrm>
        </p:spPr>
        <p:txBody>
          <a:bodyPr vert="horz" lIns="91440" tIns="45720" rIns="91440" bIns="45720" rtlCol="0" anchor="ctr">
            <a:normAutofit lnSpcReduction="10000"/>
          </a:bodyPr>
          <a:lstStyle/>
          <a:p>
            <a:endParaRPr lang="en-AU">
              <a:ea typeface="Calibri"/>
              <a:cs typeface="Calibri"/>
            </a:endParaRPr>
          </a:p>
          <a:p>
            <a:r>
              <a:rPr lang="en-AU">
                <a:ea typeface="Calibri"/>
                <a:cs typeface="Calibri"/>
              </a:rPr>
              <a:t>Eminent cardiogenic shock</a:t>
            </a:r>
          </a:p>
          <a:p>
            <a:r>
              <a:rPr lang="en-AU">
                <a:ea typeface="Calibri"/>
                <a:cs typeface="Calibri"/>
              </a:rPr>
              <a:t>ICU admission – commenced on inotropes.</a:t>
            </a:r>
          </a:p>
          <a:p>
            <a:r>
              <a:rPr lang="en-AU">
                <a:ea typeface="Calibri"/>
                <a:cs typeface="Calibri"/>
              </a:rPr>
              <a:t>Rediscussed with The Prince Charles  &amp; accepted for further assessment regarding transplant/advance heart failure therapy.</a:t>
            </a:r>
          </a:p>
          <a:p>
            <a:r>
              <a:rPr lang="en-AU">
                <a:ea typeface="Calibri"/>
                <a:cs typeface="Calibri"/>
              </a:rPr>
              <a:t>Deemed unsuitable &amp; returned to IGH early July 2025</a:t>
            </a:r>
          </a:p>
          <a:p>
            <a:r>
              <a:rPr lang="en-AU">
                <a:ea typeface="Calibri"/>
                <a:cs typeface="Calibri"/>
              </a:rPr>
              <a:t>Profoundly hypotensive, inotrope dependent.</a:t>
            </a:r>
          </a:p>
          <a:p>
            <a:r>
              <a:rPr lang="en-AU">
                <a:ea typeface="Calibri"/>
                <a:cs typeface="Calibri"/>
              </a:rPr>
              <a:t>Genetic testing organised</a:t>
            </a:r>
          </a:p>
          <a:p>
            <a:r>
              <a:rPr lang="en-AU">
                <a:ea typeface="Calibri"/>
                <a:cs typeface="Calibri"/>
              </a:rPr>
              <a:t>Palliative care input - currently at a hospice</a:t>
            </a:r>
          </a:p>
          <a:p>
            <a:endParaRPr lang="en-AU">
              <a:ea typeface="Calibri"/>
              <a:cs typeface="Calibri"/>
            </a:endParaRPr>
          </a:p>
          <a:p>
            <a:endParaRPr lang="en-AU">
              <a:ea typeface="Calibri"/>
              <a:cs typeface="Calibri"/>
            </a:endParaRPr>
          </a:p>
        </p:txBody>
      </p:sp>
    </p:spTree>
    <p:extLst>
      <p:ext uri="{BB962C8B-B14F-4D97-AF65-F5344CB8AC3E}">
        <p14:creationId xmlns:p14="http://schemas.microsoft.com/office/powerpoint/2010/main" val="1430878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hart with text on it&#10;&#10;AI-generated content may be incorrect.">
            <a:extLst>
              <a:ext uri="{FF2B5EF4-FFF2-40B4-BE49-F238E27FC236}">
                <a16:creationId xmlns:a16="http://schemas.microsoft.com/office/drawing/2014/main" id="{355E9B53-6759-0DF7-8BA2-26C63D56C39E}"/>
              </a:ext>
            </a:extLst>
          </p:cNvPr>
          <p:cNvPicPr>
            <a:picLocks noGrp="1" noChangeAspect="1"/>
          </p:cNvPicPr>
          <p:nvPr>
            <p:ph idx="1"/>
          </p:nvPr>
        </p:nvPicPr>
        <p:blipFill>
          <a:blip r:embed="rId2"/>
          <a:stretch>
            <a:fillRect/>
          </a:stretch>
        </p:blipFill>
        <p:spPr>
          <a:xfrm>
            <a:off x="3937816" y="643466"/>
            <a:ext cx="5641586" cy="5571067"/>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FA8960F8-4E0E-7EE9-C609-BE62DE3FFFF7}"/>
              </a:ext>
            </a:extLst>
          </p:cNvPr>
          <p:cNvPicPr>
            <a:picLocks noChangeAspect="1"/>
          </p:cNvPicPr>
          <p:nvPr/>
        </p:nvPicPr>
        <p:blipFill>
          <a:blip r:embed="rId3"/>
          <a:stretch>
            <a:fillRect/>
          </a:stretch>
        </p:blipFill>
        <p:spPr>
          <a:xfrm>
            <a:off x="98011" y="2945572"/>
            <a:ext cx="2476500" cy="723900"/>
          </a:xfrm>
          <a:prstGeom prst="rect">
            <a:avLst/>
          </a:prstGeom>
        </p:spPr>
      </p:pic>
      <p:sp>
        <p:nvSpPr>
          <p:cNvPr id="6" name="TextShape 1">
            <a:extLst>
              <a:ext uri="{FF2B5EF4-FFF2-40B4-BE49-F238E27FC236}">
                <a16:creationId xmlns:a16="http://schemas.microsoft.com/office/drawing/2014/main" id="{3BE4CD2B-A16F-5EAF-B096-D84E244476FA}"/>
              </a:ext>
            </a:extLst>
          </p:cNvPr>
          <p:cNvSpPr txBox="1"/>
          <p:nvPr/>
        </p:nvSpPr>
        <p:spPr>
          <a:xfrm>
            <a:off x="227478" y="6406087"/>
            <a:ext cx="4112174" cy="451800"/>
          </a:xfrm>
          <a:prstGeom prst="rect">
            <a:avLst/>
          </a:prstGeom>
          <a:noFill/>
          <a:ln>
            <a:noFill/>
          </a:ln>
        </p:spPr>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strike="noStrike" spc="-1">
                <a:solidFill>
                  <a:srgbClr val="000000"/>
                </a:solidFill>
                <a:latin typeface="Arial"/>
              </a:rPr>
              <a:t>Melinda B. Davis et al. </a:t>
            </a:r>
            <a:r>
              <a:rPr lang="en-US" sz="1200" b="1" i="1" strike="noStrike" spc="-1">
                <a:solidFill>
                  <a:srgbClr val="000000"/>
                </a:solidFill>
                <a:latin typeface="Arial"/>
              </a:rPr>
              <a:t>JACC</a:t>
            </a:r>
            <a:r>
              <a:rPr lang="en-US" sz="1200" b="1" strike="noStrike" spc="-1">
                <a:solidFill>
                  <a:srgbClr val="000000"/>
                </a:solidFill>
                <a:latin typeface="Arial"/>
              </a:rPr>
              <a:t> 2020; 75:207-221.</a:t>
            </a:r>
            <a:endParaRPr lang="en-US" sz="1200" b="0" strike="noStrike" spc="-1">
              <a:solidFill>
                <a:srgbClr val="000000"/>
              </a:solidFill>
              <a:latin typeface="Arial"/>
            </a:endParaRPr>
          </a:p>
        </p:txBody>
      </p:sp>
      <p:sp>
        <p:nvSpPr>
          <p:cNvPr id="7" name="TextBox 6">
            <a:extLst>
              <a:ext uri="{FF2B5EF4-FFF2-40B4-BE49-F238E27FC236}">
                <a16:creationId xmlns:a16="http://schemas.microsoft.com/office/drawing/2014/main" id="{98831C38-80C4-DB5C-9A05-C81EC488B786}"/>
              </a:ext>
            </a:extLst>
          </p:cNvPr>
          <p:cNvSpPr txBox="1"/>
          <p:nvPr/>
        </p:nvSpPr>
        <p:spPr>
          <a:xfrm>
            <a:off x="231701" y="1048892"/>
            <a:ext cx="35604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Subsequent pregnancy</a:t>
            </a:r>
          </a:p>
        </p:txBody>
      </p:sp>
    </p:spTree>
    <p:extLst>
      <p:ext uri="{BB962C8B-B14F-4D97-AF65-F5344CB8AC3E}">
        <p14:creationId xmlns:p14="http://schemas.microsoft.com/office/powerpoint/2010/main" val="62258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B8362-0E54-3A46-3D39-B1A0C86700AD}"/>
              </a:ext>
            </a:extLst>
          </p:cNvPr>
          <p:cNvPicPr>
            <a:picLocks noChangeAspect="1"/>
          </p:cNvPicPr>
          <p:nvPr/>
        </p:nvPicPr>
        <p:blipFill>
          <a:blip r:embed="rId2"/>
          <a:stretch>
            <a:fillRect/>
          </a:stretch>
        </p:blipFill>
        <p:spPr>
          <a:xfrm>
            <a:off x="2487039" y="1265812"/>
            <a:ext cx="7697011" cy="4340968"/>
          </a:xfrm>
          <a:prstGeom prst="rect">
            <a:avLst/>
          </a:prstGeom>
        </p:spPr>
      </p:pic>
      <p:sp>
        <p:nvSpPr>
          <p:cNvPr id="3" name="TextBox 2">
            <a:extLst>
              <a:ext uri="{FF2B5EF4-FFF2-40B4-BE49-F238E27FC236}">
                <a16:creationId xmlns:a16="http://schemas.microsoft.com/office/drawing/2014/main" id="{F7AEA1AE-59CE-3461-9F47-0B3075558B3D}"/>
              </a:ext>
            </a:extLst>
          </p:cNvPr>
          <p:cNvSpPr txBox="1"/>
          <p:nvPr/>
        </p:nvSpPr>
        <p:spPr>
          <a:xfrm>
            <a:off x="3545952" y="445777"/>
            <a:ext cx="4863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Proposed Echo follow up</a:t>
            </a:r>
          </a:p>
        </p:txBody>
      </p:sp>
    </p:spTree>
    <p:extLst>
      <p:ext uri="{BB962C8B-B14F-4D97-AF65-F5344CB8AC3E}">
        <p14:creationId xmlns:p14="http://schemas.microsoft.com/office/powerpoint/2010/main" val="106763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E632F-E579-532A-CBAB-F86D1D43E823}"/>
              </a:ext>
            </a:extLst>
          </p:cNvPr>
          <p:cNvSpPr>
            <a:spLocks noGrp="1"/>
          </p:cNvSpPr>
          <p:nvPr>
            <p:ph type="title"/>
          </p:nvPr>
        </p:nvSpPr>
        <p:spPr>
          <a:xfrm>
            <a:off x="1171074" y="1396686"/>
            <a:ext cx="3240506" cy="4064628"/>
          </a:xfrm>
        </p:spPr>
        <p:txBody>
          <a:bodyPr>
            <a:normAutofit/>
          </a:bodyPr>
          <a:lstStyle/>
          <a:p>
            <a:r>
              <a:rPr lang="en-AU">
                <a:solidFill>
                  <a:srgbClr val="FFFFFF"/>
                </a:solidFill>
              </a:rPr>
              <a:t>Prognosis </a:t>
            </a:r>
          </a:p>
        </p:txBody>
      </p:sp>
      <p:sp>
        <p:nvSpPr>
          <p:cNvPr id="24" name="Arc 2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89A05B0-7950-CAED-F45E-1C53B5EB982F}"/>
              </a:ext>
            </a:extLst>
          </p:cNvPr>
          <p:cNvSpPr>
            <a:spLocks noGrp="1"/>
          </p:cNvSpPr>
          <p:nvPr>
            <p:ph idx="1"/>
          </p:nvPr>
        </p:nvSpPr>
        <p:spPr>
          <a:xfrm>
            <a:off x="5370153" y="2414586"/>
            <a:ext cx="5536397" cy="4443280"/>
          </a:xfrm>
        </p:spPr>
        <p:txBody>
          <a:bodyPr vert="horz" lIns="68580" tIns="34290" rIns="68580" bIns="34290" rtlCol="0" anchor="t">
            <a:normAutofit/>
          </a:bodyPr>
          <a:lstStyle/>
          <a:p>
            <a:r>
              <a:rPr lang="en-AU" sz="2000">
                <a:ea typeface="Calibri"/>
                <a:cs typeface="Calibri"/>
              </a:rPr>
              <a:t>Recovery of LV function &gt;50% after 6 months in 44%( 13-25% middle east, 37% Africa, 57% Europe). At 12 months ~ 58%.</a:t>
            </a:r>
            <a:endParaRPr lang="en-US" sz="2000">
              <a:ea typeface="Calibri"/>
              <a:cs typeface="Calibri"/>
            </a:endParaRPr>
          </a:p>
          <a:p>
            <a:endParaRPr lang="en-AU" sz="2000">
              <a:ea typeface="Calibri"/>
              <a:cs typeface="Calibri"/>
            </a:endParaRPr>
          </a:p>
          <a:p>
            <a:r>
              <a:rPr lang="en-AU" sz="2000">
                <a:ea typeface="Calibri"/>
                <a:cs typeface="Calibri"/>
              </a:rPr>
              <a:t>Mortality 1.4 -3.4% within 30 days. 8% at 6 months( 11.5% Asia-pacific, 10.9% Africa, 0.7% Europe). At 12 months 9.8%(15.2% Africa), At 2 years 10%.</a:t>
            </a:r>
          </a:p>
          <a:p>
            <a:pPr marL="0" indent="0">
              <a:buNone/>
            </a:pPr>
            <a:endParaRPr lang="en-AU" sz="1500">
              <a:ea typeface="+mn-lt"/>
              <a:cs typeface="+mn-lt"/>
            </a:endParaRPr>
          </a:p>
        </p:txBody>
      </p:sp>
    </p:spTree>
    <p:extLst>
      <p:ext uri="{BB962C8B-B14F-4D97-AF65-F5344CB8AC3E}">
        <p14:creationId xmlns:p14="http://schemas.microsoft.com/office/powerpoint/2010/main" val="41590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392A-C492-1A79-C533-CB805492B88F}"/>
              </a:ext>
            </a:extLst>
          </p:cNvPr>
          <p:cNvSpPr>
            <a:spLocks noGrp="1"/>
          </p:cNvSpPr>
          <p:nvPr>
            <p:ph type="title"/>
          </p:nvPr>
        </p:nvSpPr>
        <p:spPr>
          <a:xfrm>
            <a:off x="1003467" y="360848"/>
            <a:ext cx="2949178" cy="2039453"/>
          </a:xfrm>
        </p:spPr>
        <p:txBody>
          <a:bodyPr anchor="b">
            <a:normAutofit/>
          </a:bodyPr>
          <a:lstStyle/>
          <a:p>
            <a:r>
              <a:rPr lang="en-US" dirty="0"/>
              <a:t>Adverse Prognostic Markers &amp; Specific therapy</a:t>
            </a:r>
          </a:p>
        </p:txBody>
      </p:sp>
      <p:graphicFrame>
        <p:nvGraphicFramePr>
          <p:cNvPr id="15" name="Content Placeholder 2">
            <a:extLst>
              <a:ext uri="{FF2B5EF4-FFF2-40B4-BE49-F238E27FC236}">
                <a16:creationId xmlns:a16="http://schemas.microsoft.com/office/drawing/2014/main" id="{07937658-8257-398C-46E0-121B96818387}"/>
              </a:ext>
            </a:extLst>
          </p:cNvPr>
          <p:cNvGraphicFramePr>
            <a:graphicFrameLocks noGrp="1"/>
          </p:cNvGraphicFramePr>
          <p:nvPr>
            <p:ph idx="1"/>
            <p:extLst>
              <p:ext uri="{D42A27DB-BD31-4B8C-83A1-F6EECF244321}">
                <p14:modId xmlns:p14="http://schemas.microsoft.com/office/powerpoint/2010/main" val="2121144086"/>
              </p:ext>
            </p:extLst>
          </p:nvPr>
        </p:nvGraphicFramePr>
        <p:xfrm>
          <a:off x="4660491" y="913125"/>
          <a:ext cx="6650050" cy="5135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 Placeholder 3">
            <a:extLst>
              <a:ext uri="{FF2B5EF4-FFF2-40B4-BE49-F238E27FC236}">
                <a16:creationId xmlns:a16="http://schemas.microsoft.com/office/drawing/2014/main" id="{DBCBDABD-EA89-F4A8-DC9F-B606C4416AF7}"/>
              </a:ext>
            </a:extLst>
          </p:cNvPr>
          <p:cNvSpPr>
            <a:spLocks noGrp="1"/>
          </p:cNvSpPr>
          <p:nvPr>
            <p:ph type="body" sz="half" idx="2"/>
          </p:nvPr>
        </p:nvSpPr>
        <p:spPr>
          <a:xfrm>
            <a:off x="1160783" y="2606779"/>
            <a:ext cx="2949178" cy="2858691"/>
          </a:xfrm>
        </p:spPr>
        <p:txBody>
          <a:bodyPr/>
          <a:lstStyle/>
          <a:p>
            <a:endParaRPr lang="en-US" dirty="0"/>
          </a:p>
        </p:txBody>
      </p:sp>
    </p:spTree>
    <p:extLst>
      <p:ext uri="{BB962C8B-B14F-4D97-AF65-F5344CB8AC3E}">
        <p14:creationId xmlns:p14="http://schemas.microsoft.com/office/powerpoint/2010/main" val="83743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943F-A36A-BFE0-D9BD-491AC066088C}"/>
              </a:ext>
            </a:extLst>
          </p:cNvPr>
          <p:cNvSpPr>
            <a:spLocks noGrp="1"/>
          </p:cNvSpPr>
          <p:nvPr>
            <p:ph type="title"/>
          </p:nvPr>
        </p:nvSpPr>
        <p:spPr>
          <a:xfrm>
            <a:off x="838200" y="365127"/>
            <a:ext cx="10515600" cy="820996"/>
          </a:xfrm>
        </p:spPr>
        <p:txBody>
          <a:bodyPr/>
          <a:lstStyle/>
          <a:p>
            <a:pPr algn="ctr"/>
            <a:r>
              <a:rPr lang="en-US" sz="3600" dirty="0">
                <a:ea typeface="Calibri Light"/>
                <a:cs typeface="Calibri Light"/>
              </a:rPr>
              <a:t>Discussion – key points, Treatment &amp; management</a:t>
            </a:r>
            <a:endParaRPr lang="en-US" sz="3600">
              <a:ea typeface="Calibri Light"/>
              <a:cs typeface="Calibri Light"/>
            </a:endParaRPr>
          </a:p>
        </p:txBody>
      </p:sp>
      <p:sp>
        <p:nvSpPr>
          <p:cNvPr id="3" name="Content Placeholder 2">
            <a:extLst>
              <a:ext uri="{FF2B5EF4-FFF2-40B4-BE49-F238E27FC236}">
                <a16:creationId xmlns:a16="http://schemas.microsoft.com/office/drawing/2014/main" id="{98ABB7C2-2DE0-AE2C-DFC2-B9846ADE92B5}"/>
              </a:ext>
            </a:extLst>
          </p:cNvPr>
          <p:cNvSpPr>
            <a:spLocks noGrp="1"/>
          </p:cNvSpPr>
          <p:nvPr>
            <p:ph idx="1"/>
          </p:nvPr>
        </p:nvSpPr>
        <p:spPr>
          <a:xfrm>
            <a:off x="518984" y="1321058"/>
            <a:ext cx="11154032" cy="4855905"/>
          </a:xfrm>
        </p:spPr>
        <p:txBody>
          <a:bodyPr vert="horz" lIns="91440" tIns="45720" rIns="91440" bIns="45720" rtlCol="0" anchor="t">
            <a:normAutofit fontScale="47500" lnSpcReduction="20000"/>
          </a:bodyPr>
          <a:lstStyle/>
          <a:p>
            <a:r>
              <a:rPr lang="en-US" b="1" dirty="0">
                <a:solidFill>
                  <a:srgbClr val="1B1C1D"/>
                </a:solidFill>
                <a:ea typeface="+mn-lt"/>
                <a:cs typeface="+mn-lt"/>
              </a:rPr>
              <a:t>Multidisciplinary Approach:</a:t>
            </a:r>
            <a:r>
              <a:rPr lang="en-US" dirty="0">
                <a:solidFill>
                  <a:srgbClr val="1B1C1D"/>
                </a:solidFill>
                <a:ea typeface="+mn-lt"/>
                <a:cs typeface="+mn-lt"/>
              </a:rPr>
              <a:t> Treatment for PPCM requires a team including cardiologists, obstetricians, and other specialists to manage all aspects of a patient's care.</a:t>
            </a:r>
            <a:endParaRPr lang="en-US" dirty="0"/>
          </a:p>
          <a:p>
            <a:r>
              <a:rPr lang="en-US" b="1" dirty="0">
                <a:solidFill>
                  <a:srgbClr val="1B1C1D"/>
                </a:solidFill>
                <a:ea typeface="+mn-lt"/>
                <a:cs typeface="+mn-lt"/>
              </a:rPr>
              <a:t>Initial Treatment:</a:t>
            </a:r>
            <a:r>
              <a:rPr lang="en-US" dirty="0">
                <a:solidFill>
                  <a:srgbClr val="1B1C1D"/>
                </a:solidFill>
                <a:ea typeface="+mn-lt"/>
                <a:cs typeface="+mn-lt"/>
              </a:rPr>
              <a:t> PPCM is treated similarly to other forms of systolic heart failure, with an emphasis on pregnancy-safe therapies such as dietary sodium restriction, diuretics, and beta-blockers.</a:t>
            </a:r>
            <a:endParaRPr lang="en-US"/>
          </a:p>
          <a:p>
            <a:r>
              <a:rPr lang="en-US" b="1" dirty="0">
                <a:solidFill>
                  <a:srgbClr val="1B1C1D"/>
                </a:solidFill>
                <a:ea typeface="+mn-lt"/>
                <a:cs typeface="+mn-lt"/>
              </a:rPr>
              <a:t>Medication During Pregnancy:</a:t>
            </a:r>
            <a:endParaRPr lang="en-US" dirty="0"/>
          </a:p>
          <a:p>
            <a:pPr lvl="1"/>
            <a:r>
              <a:rPr lang="en-US" b="1" dirty="0">
                <a:solidFill>
                  <a:srgbClr val="1B1C1D"/>
                </a:solidFill>
                <a:ea typeface="+mn-lt"/>
                <a:cs typeface="+mn-lt"/>
              </a:rPr>
              <a:t>Diuretics (furosemide and hydrochlorothiazide)</a:t>
            </a:r>
            <a:r>
              <a:rPr lang="en-US" dirty="0">
                <a:solidFill>
                  <a:srgbClr val="1B1C1D"/>
                </a:solidFill>
                <a:ea typeface="+mn-lt"/>
                <a:cs typeface="+mn-lt"/>
              </a:rPr>
              <a:t> can be used at low doses with careful monitoring to avoid harm to the fetus.</a:t>
            </a:r>
            <a:endParaRPr lang="en-US"/>
          </a:p>
          <a:p>
            <a:pPr lvl="1"/>
            <a:r>
              <a:rPr lang="en-US" b="1" dirty="0">
                <a:solidFill>
                  <a:srgbClr val="1B1C1D"/>
                </a:solidFill>
                <a:ea typeface="+mn-lt"/>
                <a:cs typeface="+mn-lt"/>
              </a:rPr>
              <a:t>Beta-blockers (beta-1 selective)</a:t>
            </a:r>
            <a:r>
              <a:rPr lang="en-US" dirty="0">
                <a:solidFill>
                  <a:srgbClr val="1B1C1D"/>
                </a:solidFill>
                <a:ea typeface="+mn-lt"/>
                <a:cs typeface="+mn-lt"/>
              </a:rPr>
              <a:t> can be used cautiously. Carvedilol is effective as it also helps decrease afterload.</a:t>
            </a:r>
            <a:endParaRPr lang="en-US"/>
          </a:p>
          <a:p>
            <a:pPr lvl="1"/>
            <a:r>
              <a:rPr lang="en-US" b="1" dirty="0">
                <a:solidFill>
                  <a:srgbClr val="1B1C1D"/>
                </a:solidFill>
                <a:ea typeface="+mn-lt"/>
                <a:cs typeface="+mn-lt"/>
              </a:rPr>
              <a:t>Hydralazine</a:t>
            </a:r>
            <a:r>
              <a:rPr lang="en-US" dirty="0">
                <a:solidFill>
                  <a:srgbClr val="1B1C1D"/>
                </a:solidFill>
                <a:ea typeface="+mn-lt"/>
                <a:cs typeface="+mn-lt"/>
              </a:rPr>
              <a:t> is a safe vasodilator.</a:t>
            </a:r>
            <a:endParaRPr lang="en-US" dirty="0"/>
          </a:p>
          <a:p>
            <a:pPr lvl="1"/>
            <a:r>
              <a:rPr lang="en-US" b="1" dirty="0">
                <a:solidFill>
                  <a:srgbClr val="1B1C1D"/>
                </a:solidFill>
                <a:ea typeface="+mn-lt"/>
                <a:cs typeface="+mn-lt"/>
              </a:rPr>
              <a:t>Digoxin</a:t>
            </a:r>
            <a:r>
              <a:rPr lang="en-US" dirty="0">
                <a:solidFill>
                  <a:srgbClr val="1B1C1D"/>
                </a:solidFill>
                <a:ea typeface="+mn-lt"/>
                <a:cs typeface="+mn-lt"/>
              </a:rPr>
              <a:t> is safe for pregnancy and can be used for its inotropic and chronotropic effects.</a:t>
            </a:r>
            <a:endParaRPr lang="en-US" dirty="0"/>
          </a:p>
          <a:p>
            <a:pPr lvl="1"/>
            <a:r>
              <a:rPr lang="en-US" b="1" dirty="0">
                <a:solidFill>
                  <a:srgbClr val="1B1C1D"/>
                </a:solidFill>
                <a:ea typeface="+mn-lt"/>
                <a:cs typeface="+mn-lt"/>
              </a:rPr>
              <a:t>Contraindicated Medications:</a:t>
            </a:r>
            <a:r>
              <a:rPr lang="en-US" dirty="0">
                <a:solidFill>
                  <a:srgbClr val="1B1C1D"/>
                </a:solidFill>
                <a:ea typeface="+mn-lt"/>
                <a:cs typeface="+mn-lt"/>
              </a:rPr>
              <a:t> ACE inhibitors, MRAs, ARBs, and nitroprusside are unsafe during pregnancy. Beta-blockers are contraindicated during breastfeeding.</a:t>
            </a:r>
            <a:endParaRPr lang="en-US" dirty="0"/>
          </a:p>
          <a:p>
            <a:r>
              <a:rPr lang="en-US" b="1" dirty="0">
                <a:solidFill>
                  <a:srgbClr val="1B1C1D"/>
                </a:solidFill>
                <a:ea typeface="+mn-lt"/>
                <a:cs typeface="+mn-lt"/>
              </a:rPr>
              <a:t>Anticoagulation:</a:t>
            </a:r>
            <a:r>
              <a:rPr lang="en-US" dirty="0">
                <a:solidFill>
                  <a:srgbClr val="1B1C1D"/>
                </a:solidFill>
                <a:ea typeface="+mn-lt"/>
                <a:cs typeface="+mn-lt"/>
              </a:rPr>
              <a:t> Anticoagulation is generally not recommended unless the left ventricular ejection fraction is below 30-35% or atrial fibrillation is present due to the high risk of blood clots.</a:t>
            </a:r>
            <a:endParaRPr lang="en-US"/>
          </a:p>
          <a:p>
            <a:r>
              <a:rPr lang="en-US" b="1" dirty="0">
                <a:solidFill>
                  <a:srgbClr val="1B1C1D"/>
                </a:solidFill>
                <a:ea typeface="+mn-lt"/>
                <a:cs typeface="+mn-lt"/>
              </a:rPr>
              <a:t>Delivery and Postpartum Care:</a:t>
            </a:r>
            <a:endParaRPr lang="en-US" dirty="0"/>
          </a:p>
          <a:p>
            <a:pPr lvl="1"/>
            <a:r>
              <a:rPr lang="en-US" dirty="0">
                <a:solidFill>
                  <a:srgbClr val="1B1C1D"/>
                </a:solidFill>
                <a:ea typeface="+mn-lt"/>
                <a:cs typeface="+mn-lt"/>
              </a:rPr>
              <a:t>The timing and method of delivery are decided based on the mother's clinical stability.</a:t>
            </a:r>
            <a:endParaRPr lang="en-US" dirty="0"/>
          </a:p>
          <a:p>
            <a:pPr lvl="1"/>
            <a:r>
              <a:rPr lang="en-US" dirty="0">
                <a:solidFill>
                  <a:srgbClr val="1B1C1D"/>
                </a:solidFill>
                <a:ea typeface="+mn-lt"/>
                <a:cs typeface="+mn-lt"/>
              </a:rPr>
              <a:t>Breastfeeding is often recommended as many PPCM medications are safe for lactation.</a:t>
            </a:r>
            <a:endParaRPr lang="en-US" dirty="0"/>
          </a:p>
          <a:p>
            <a:pPr lvl="1"/>
            <a:r>
              <a:rPr lang="en-US" b="1" dirty="0">
                <a:solidFill>
                  <a:srgbClr val="1B1C1D"/>
                </a:solidFill>
                <a:ea typeface="+mn-lt"/>
                <a:cs typeface="+mn-lt"/>
              </a:rPr>
              <a:t>Family Planning:</a:t>
            </a:r>
            <a:r>
              <a:rPr lang="en-US" dirty="0">
                <a:solidFill>
                  <a:srgbClr val="1B1C1D"/>
                </a:solidFill>
                <a:ea typeface="+mn-lt"/>
                <a:cs typeface="+mn-lt"/>
              </a:rPr>
              <a:t> Women must be counseled on the high risk of recurrence in future pregnancies. Contraceptive options like IUDs and subcutaneous implants are recommended, while combination oral contraceptives should be avoided in women with severe left ventricular dysfunction.</a:t>
            </a:r>
            <a:endParaRPr lang="en-US" dirty="0"/>
          </a:p>
          <a:p>
            <a:r>
              <a:rPr lang="en-US" b="1" dirty="0">
                <a:solidFill>
                  <a:srgbClr val="1B1C1D"/>
                </a:solidFill>
                <a:ea typeface="+mn-lt"/>
                <a:cs typeface="+mn-lt"/>
              </a:rPr>
              <a:t>Genetic Counseling:</a:t>
            </a:r>
            <a:r>
              <a:rPr lang="en-US" dirty="0">
                <a:solidFill>
                  <a:srgbClr val="1B1C1D"/>
                </a:solidFill>
                <a:ea typeface="+mn-lt"/>
                <a:cs typeface="+mn-lt"/>
              </a:rPr>
              <a:t> Genetic counseling and testing are recommended to identify genetic variants that may increase arrhythmia risk (e.g., in genes like </a:t>
            </a:r>
            <a:r>
              <a:rPr lang="en-US" i="1" dirty="0">
                <a:solidFill>
                  <a:srgbClr val="1B1C1D"/>
                </a:solidFill>
                <a:ea typeface="+mn-lt"/>
                <a:cs typeface="+mn-lt"/>
              </a:rPr>
              <a:t>FLNC</a:t>
            </a:r>
            <a:r>
              <a:rPr lang="en-US" dirty="0">
                <a:solidFill>
                  <a:srgbClr val="1B1C1D"/>
                </a:solidFill>
                <a:ea typeface="+mn-lt"/>
                <a:cs typeface="+mn-lt"/>
              </a:rPr>
              <a:t> and </a:t>
            </a:r>
            <a:r>
              <a:rPr lang="en-US" i="1" dirty="0">
                <a:solidFill>
                  <a:srgbClr val="1B1C1D"/>
                </a:solidFill>
                <a:ea typeface="+mn-lt"/>
                <a:cs typeface="+mn-lt"/>
              </a:rPr>
              <a:t>DSP</a:t>
            </a:r>
            <a:r>
              <a:rPr lang="en-US" dirty="0">
                <a:solidFill>
                  <a:srgbClr val="1B1C1D"/>
                </a:solidFill>
                <a:ea typeface="+mn-lt"/>
                <a:cs typeface="+mn-lt"/>
              </a:rPr>
              <a:t>) and to guide family screening.</a:t>
            </a:r>
            <a:endParaRPr lang="en-US" dirty="0"/>
          </a:p>
          <a:p>
            <a:r>
              <a:rPr lang="en-US" b="1" dirty="0">
                <a:solidFill>
                  <a:srgbClr val="1B1C1D"/>
                </a:solidFill>
                <a:ea typeface="+mn-lt"/>
                <a:cs typeface="+mn-lt"/>
              </a:rPr>
              <a:t>Advanced Therapies:</a:t>
            </a:r>
            <a:r>
              <a:rPr lang="en-US" dirty="0">
                <a:solidFill>
                  <a:srgbClr val="1B1C1D"/>
                </a:solidFill>
                <a:ea typeface="+mn-lt"/>
                <a:cs typeface="+mn-lt"/>
              </a:rPr>
              <a:t> In severe cases, treatments may include inotropic drugs, mechanical support like a left ventricular assist device (LVAD), or an implantable cardioverter-defibrillator (ICD).</a:t>
            </a:r>
            <a:endParaRPr lang="en-US" dirty="0"/>
          </a:p>
          <a:p>
            <a:r>
              <a:rPr lang="en-US" b="1" dirty="0">
                <a:solidFill>
                  <a:srgbClr val="1B1C1D"/>
                </a:solidFill>
                <a:ea typeface="+mn-lt"/>
                <a:cs typeface="+mn-lt"/>
              </a:rPr>
              <a:t>Investigational Treatments:</a:t>
            </a:r>
            <a:r>
              <a:rPr lang="en-US" dirty="0">
                <a:solidFill>
                  <a:srgbClr val="1B1C1D"/>
                </a:solidFill>
                <a:ea typeface="+mn-lt"/>
                <a:cs typeface="+mn-lt"/>
              </a:rPr>
              <a:t> Experimental therapies, such as bromocriptine (a prolactin inhibitor), are being studied based on the theory that PPCM is triggered by a harmful form of the prolactin hormone.</a:t>
            </a:r>
            <a:endParaRPr lang="en-US" dirty="0"/>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986242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B6B3-8DA8-C80A-5C7C-C8EDC947221D}"/>
              </a:ext>
            </a:extLst>
          </p:cNvPr>
          <p:cNvSpPr>
            <a:spLocks noGrp="1"/>
          </p:cNvSpPr>
          <p:nvPr>
            <p:ph type="title"/>
          </p:nvPr>
        </p:nvSpPr>
        <p:spPr>
          <a:xfrm>
            <a:off x="838200" y="365127"/>
            <a:ext cx="10515600" cy="872482"/>
          </a:xfrm>
        </p:spPr>
        <p:txBody>
          <a:bodyPr/>
          <a:lstStyle/>
          <a:p>
            <a:pPr algn="ctr"/>
            <a:r>
              <a:rPr lang="en-US">
                <a:ea typeface="Calibri Light"/>
                <a:cs typeface="Calibri Light"/>
              </a:rPr>
              <a:t>Prognosis and Outcomes</a:t>
            </a:r>
            <a:endParaRPr lang="en-US"/>
          </a:p>
        </p:txBody>
      </p:sp>
      <p:sp>
        <p:nvSpPr>
          <p:cNvPr id="3" name="Content Placeholder 2">
            <a:extLst>
              <a:ext uri="{FF2B5EF4-FFF2-40B4-BE49-F238E27FC236}">
                <a16:creationId xmlns:a16="http://schemas.microsoft.com/office/drawing/2014/main" id="{B68F37BE-CFC8-F14E-F504-990445657E13}"/>
              </a:ext>
            </a:extLst>
          </p:cNvPr>
          <p:cNvSpPr>
            <a:spLocks noGrp="1"/>
          </p:cNvSpPr>
          <p:nvPr>
            <p:ph idx="1"/>
          </p:nvPr>
        </p:nvSpPr>
        <p:spPr>
          <a:xfrm>
            <a:off x="838200" y="1218085"/>
            <a:ext cx="10515600" cy="4958878"/>
          </a:xfrm>
        </p:spPr>
        <p:txBody>
          <a:bodyPr vert="horz" lIns="91440" tIns="45720" rIns="91440" bIns="45720" rtlCol="0" anchor="t">
            <a:noAutofit/>
          </a:bodyPr>
          <a:lstStyle/>
          <a:p>
            <a:endParaRPr lang="en-US" sz="700" dirty="0">
              <a:solidFill>
                <a:srgbClr val="1B1C1D"/>
              </a:solidFill>
              <a:ea typeface="Calibri"/>
              <a:cs typeface="Calibri"/>
            </a:endParaRPr>
          </a:p>
          <a:p>
            <a:r>
              <a:rPr lang="en-US" sz="1200" b="1" dirty="0">
                <a:solidFill>
                  <a:srgbClr val="1B1C1D"/>
                </a:solidFill>
                <a:ea typeface="Calibri"/>
                <a:cs typeface="Calibri"/>
              </a:rPr>
              <a:t>Recovery:</a:t>
            </a:r>
            <a:r>
              <a:rPr lang="en-US" sz="1200" dirty="0">
                <a:solidFill>
                  <a:srgbClr val="1B1C1D"/>
                </a:solidFill>
                <a:ea typeface="Calibri"/>
                <a:cs typeface="Calibri"/>
              </a:rPr>
              <a:t> While over half of patients recover cardiac function, PPCM carries significant morbidity and mortality. Recovery typically happens within 3 to 6 months postpartum but can take up to 48 months.</a:t>
            </a:r>
            <a:endParaRPr lang="en-US" sz="1200" dirty="0">
              <a:ea typeface="Calibri"/>
              <a:cs typeface="Calibri"/>
            </a:endParaRPr>
          </a:p>
          <a:p>
            <a:r>
              <a:rPr lang="en-US" sz="1200" b="1" dirty="0">
                <a:solidFill>
                  <a:srgbClr val="1B1C1D"/>
                </a:solidFill>
                <a:ea typeface="Calibri"/>
                <a:cs typeface="Calibri"/>
              </a:rPr>
              <a:t>Morbidity and Mortality:</a:t>
            </a:r>
            <a:r>
              <a:rPr lang="en-US" sz="1200" dirty="0">
                <a:solidFill>
                  <a:srgbClr val="1B1C1D"/>
                </a:solidFill>
                <a:ea typeface="Calibri"/>
                <a:cs typeface="Calibri"/>
              </a:rPr>
              <a:t> PPCM is a leading cause of maternal mortality. Mortality rates can be as high as 20% globally, with higher rates among Black women in the United States and women in less developed regions.</a:t>
            </a:r>
            <a:endParaRPr lang="en-US" sz="1200" dirty="0">
              <a:ea typeface="Calibri"/>
              <a:cs typeface="Calibri"/>
            </a:endParaRPr>
          </a:p>
          <a:p>
            <a:r>
              <a:rPr lang="en-US" sz="1200" b="1" dirty="0">
                <a:solidFill>
                  <a:srgbClr val="1B1C1D"/>
                </a:solidFill>
                <a:ea typeface="Calibri"/>
                <a:cs typeface="Calibri"/>
              </a:rPr>
              <a:t>Racial Disparities:</a:t>
            </a:r>
            <a:r>
              <a:rPr lang="en-US" sz="1200" dirty="0">
                <a:solidFill>
                  <a:srgbClr val="1B1C1D"/>
                </a:solidFill>
                <a:ea typeface="Calibri"/>
                <a:cs typeface="Calibri"/>
              </a:rPr>
              <a:t> In the United States, </a:t>
            </a:r>
            <a:r>
              <a:rPr lang="en-US" sz="1200" b="1" dirty="0">
                <a:solidFill>
                  <a:srgbClr val="1B1C1D"/>
                </a:solidFill>
                <a:ea typeface="Calibri"/>
                <a:cs typeface="Calibri"/>
              </a:rPr>
              <a:t>Black women</a:t>
            </a:r>
            <a:r>
              <a:rPr lang="en-US" sz="1200" dirty="0">
                <a:solidFill>
                  <a:srgbClr val="1B1C1D"/>
                </a:solidFill>
                <a:ea typeface="Calibri"/>
                <a:cs typeface="Calibri"/>
              </a:rPr>
              <a:t> are </a:t>
            </a:r>
            <a:r>
              <a:rPr lang="en-US" sz="1200" b="1" dirty="0">
                <a:solidFill>
                  <a:srgbClr val="1B1C1D"/>
                </a:solidFill>
                <a:ea typeface="Calibri"/>
                <a:cs typeface="Calibri"/>
              </a:rPr>
              <a:t>twice as likely as White women</a:t>
            </a:r>
            <a:r>
              <a:rPr lang="en-US" sz="1200" dirty="0">
                <a:solidFill>
                  <a:srgbClr val="1B1C1D"/>
                </a:solidFill>
                <a:ea typeface="Calibri"/>
                <a:cs typeface="Calibri"/>
              </a:rPr>
              <a:t> to experience prolonged cardiac dysfunction. When recovery does occur, it takes them twice as long.</a:t>
            </a:r>
            <a:endParaRPr lang="en-US" sz="1200" dirty="0">
              <a:ea typeface="Calibri"/>
              <a:cs typeface="Calibri"/>
            </a:endParaRPr>
          </a:p>
          <a:p>
            <a:r>
              <a:rPr lang="en-US" sz="1200" b="1" dirty="0">
                <a:solidFill>
                  <a:srgbClr val="1B1C1D"/>
                </a:solidFill>
                <a:ea typeface="Calibri"/>
                <a:cs typeface="Calibri"/>
              </a:rPr>
              <a:t>Prognostic Factors:</a:t>
            </a:r>
            <a:endParaRPr lang="en-US" sz="1200" dirty="0">
              <a:ea typeface="Calibri"/>
              <a:cs typeface="Calibri"/>
            </a:endParaRPr>
          </a:p>
          <a:p>
            <a:pPr lvl="1"/>
            <a:r>
              <a:rPr lang="en-US" sz="1200" b="1" dirty="0">
                <a:solidFill>
                  <a:srgbClr val="1B1C1D"/>
                </a:solidFill>
                <a:ea typeface="Calibri"/>
                <a:cs typeface="Calibri"/>
              </a:rPr>
              <a:t>Favorable:</a:t>
            </a:r>
            <a:r>
              <a:rPr lang="en-US" sz="1200" dirty="0">
                <a:solidFill>
                  <a:srgbClr val="1B1C1D"/>
                </a:solidFill>
                <a:ea typeface="Calibri"/>
                <a:cs typeface="Calibri"/>
              </a:rPr>
              <a:t> A good prognosis is associated with a smaller left ventricular size (diastolic dimension &lt;5.5 cm), an ejection fraction above 30-35% at diagnosis, and non-African American ethnicity.</a:t>
            </a:r>
            <a:endParaRPr lang="en-US" sz="1200" dirty="0">
              <a:ea typeface="Calibri"/>
              <a:cs typeface="Calibri"/>
            </a:endParaRPr>
          </a:p>
          <a:p>
            <a:pPr lvl="1"/>
            <a:r>
              <a:rPr lang="en-US" sz="1200" b="1" dirty="0">
                <a:solidFill>
                  <a:srgbClr val="1B1C1D"/>
                </a:solidFill>
                <a:ea typeface="Calibri"/>
                <a:cs typeface="Calibri"/>
              </a:rPr>
              <a:t>Poor:</a:t>
            </a:r>
            <a:r>
              <a:rPr lang="en-US" sz="1200" dirty="0">
                <a:solidFill>
                  <a:srgbClr val="1B1C1D"/>
                </a:solidFill>
                <a:ea typeface="Calibri"/>
                <a:cs typeface="Calibri"/>
              </a:rPr>
              <a:t> Poor outcomes are linked to a larger left ventricular size (diastolic dimension ≥ 6 cm), an ejection fraction below 35%, a delayed diagnosis, and African descent.</a:t>
            </a:r>
            <a:endParaRPr lang="en-US" sz="1200" dirty="0">
              <a:ea typeface="Calibri"/>
              <a:cs typeface="Calibri"/>
            </a:endParaRPr>
          </a:p>
          <a:p>
            <a:r>
              <a:rPr lang="en-US" sz="1200" b="1" dirty="0">
                <a:solidFill>
                  <a:srgbClr val="1B1C1D"/>
                </a:solidFill>
                <a:ea typeface="Calibri"/>
                <a:cs typeface="Calibri"/>
              </a:rPr>
              <a:t>Future Pregnancies:</a:t>
            </a:r>
            <a:r>
              <a:rPr lang="en-US" sz="1200" dirty="0">
                <a:solidFill>
                  <a:srgbClr val="1B1C1D"/>
                </a:solidFill>
                <a:ea typeface="Calibri"/>
                <a:cs typeface="Calibri"/>
              </a:rPr>
              <a:t> The recurrence rate of PPCM in subsequent pregnancies is high, ranging from 10% to 50%. Women are advised against future pregnancies if their ejection fraction remains low. If a subsequent pregnancy is desired, patients should wait at least five years after their heart function has normalized. It is advisable to go off all medications 3 months before conception = have an echo &amp; proceed.</a:t>
            </a:r>
          </a:p>
          <a:p>
            <a:r>
              <a:rPr lang="en-US" sz="1200" b="1" dirty="0">
                <a:solidFill>
                  <a:srgbClr val="1B1C1D"/>
                </a:solidFill>
                <a:ea typeface="Calibri"/>
                <a:cs typeface="Calibri"/>
              </a:rPr>
              <a:t>Differential Diagnosis</a:t>
            </a:r>
            <a:endParaRPr lang="en-US" sz="1200" b="1" dirty="0">
              <a:ea typeface="Calibri"/>
              <a:cs typeface="Calibri"/>
            </a:endParaRPr>
          </a:p>
          <a:p>
            <a:r>
              <a:rPr lang="en-US" sz="1200" dirty="0">
                <a:solidFill>
                  <a:srgbClr val="1B1C1D"/>
                </a:solidFill>
                <a:ea typeface="Calibri"/>
                <a:cs typeface="Calibri"/>
              </a:rPr>
              <a:t>PPCM is a diagnosis of exclusion. This means other conditions with similar symptoms must be ruled out.</a:t>
            </a:r>
            <a:endParaRPr lang="en-US" sz="1200" dirty="0">
              <a:ea typeface="Calibri"/>
              <a:cs typeface="Calibri"/>
            </a:endParaRPr>
          </a:p>
          <a:p>
            <a:r>
              <a:rPr lang="en-US" sz="1200" dirty="0">
                <a:solidFill>
                  <a:srgbClr val="1B1C1D"/>
                </a:solidFill>
                <a:ea typeface="Calibri"/>
                <a:cs typeface="Calibri"/>
              </a:rPr>
              <a:t>Other possible diagnoses include pre-existing cardiac conditions that have worsened during pregnancy, Takotsubo cardiomyopathy, severe preeclampsia or eclampsia, pulmonary embolism, and amniotic fluid embolism syndrome.</a:t>
            </a:r>
            <a:endParaRPr lang="en-US" sz="1200">
              <a:ea typeface="Calibri"/>
              <a:cs typeface="Calibri"/>
            </a:endParaRPr>
          </a:p>
        </p:txBody>
      </p:sp>
    </p:spTree>
    <p:extLst>
      <p:ext uri="{BB962C8B-B14F-4D97-AF65-F5344CB8AC3E}">
        <p14:creationId xmlns:p14="http://schemas.microsoft.com/office/powerpoint/2010/main" val="2660999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98BB-D3AC-1D88-302F-AA0DE737644E}"/>
              </a:ext>
            </a:extLst>
          </p:cNvPr>
          <p:cNvSpPr>
            <a:spLocks noGrp="1"/>
          </p:cNvSpPr>
          <p:nvPr>
            <p:ph type="ctrTitle"/>
          </p:nvPr>
        </p:nvSpPr>
        <p:spPr/>
        <p:txBody>
          <a:bodyPr>
            <a:normAutofit/>
          </a:bodyPr>
          <a:lstStyle/>
          <a:p>
            <a:r>
              <a:rPr lang="en-US" sz="4000" dirty="0">
                <a:latin typeface="Calibri"/>
                <a:ea typeface="Calibri"/>
                <a:cs typeface="Calibri"/>
              </a:rPr>
              <a:t>Thank You</a:t>
            </a:r>
            <a:endParaRPr lang="en-US" sz="4000" dirty="0"/>
          </a:p>
        </p:txBody>
      </p:sp>
      <p:sp>
        <p:nvSpPr>
          <p:cNvPr id="3" name="Subtitle 2">
            <a:extLst>
              <a:ext uri="{FF2B5EF4-FFF2-40B4-BE49-F238E27FC236}">
                <a16:creationId xmlns:a16="http://schemas.microsoft.com/office/drawing/2014/main" id="{4E41CF6B-E026-5CD7-F344-FAE5C2E56874}"/>
              </a:ext>
            </a:extLst>
          </p:cNvPr>
          <p:cNvSpPr>
            <a:spLocks noGrp="1"/>
          </p:cNvSpPr>
          <p:nvPr>
            <p:ph type="subTitle" idx="1"/>
          </p:nvPr>
        </p:nvSpPr>
        <p:spPr/>
        <p:txBody>
          <a:bodyPr vert="horz" lIns="91440" tIns="45720" rIns="91440" bIns="45720" rtlCol="0" anchor="t">
            <a:normAutofit/>
          </a:bodyPr>
          <a:lstStyle/>
          <a:p>
            <a:endParaRPr lang="en-US" dirty="0">
              <a:ea typeface="Calibri"/>
              <a:cs typeface="Calibri"/>
            </a:endParaRPr>
          </a:p>
        </p:txBody>
      </p:sp>
    </p:spTree>
    <p:extLst>
      <p:ext uri="{BB962C8B-B14F-4D97-AF65-F5344CB8AC3E}">
        <p14:creationId xmlns:p14="http://schemas.microsoft.com/office/powerpoint/2010/main" val="1673553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Freeform: Shape 10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llustrations of types of normal heart vs dilated, hypertrophic and restrictive cardiomyopathy">
            <a:extLst>
              <a:ext uri="{FF2B5EF4-FFF2-40B4-BE49-F238E27FC236}">
                <a16:creationId xmlns:a16="http://schemas.microsoft.com/office/drawing/2014/main" id="{07CE2AE3-BB18-8CF1-976E-9EB0BDB02A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08" y="643467"/>
            <a:ext cx="3969383"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29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35C0EB2D-3DD7-D261-E0EC-70C12571CD16}"/>
              </a:ext>
            </a:extLst>
          </p:cNvPr>
          <p:cNvGraphicFramePr>
            <a:graphicFrameLocks noGrp="1"/>
          </p:cNvGraphicFramePr>
          <p:nvPr>
            <p:ph idx="1"/>
            <p:extLst>
              <p:ext uri="{D42A27DB-BD31-4B8C-83A1-F6EECF244321}">
                <p14:modId xmlns:p14="http://schemas.microsoft.com/office/powerpoint/2010/main" val="240423258"/>
              </p:ext>
            </p:extLst>
          </p:nvPr>
        </p:nvGraphicFramePr>
        <p:xfrm>
          <a:off x="1981199" y="1627300"/>
          <a:ext cx="9011697" cy="4642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5ED84DE-B7C5-89C7-C43C-386B2C11E925}"/>
              </a:ext>
            </a:extLst>
          </p:cNvPr>
          <p:cNvSpPr>
            <a:spLocks noGrp="1"/>
          </p:cNvSpPr>
          <p:nvPr>
            <p:ph type="title"/>
          </p:nvPr>
        </p:nvSpPr>
        <p:spPr>
          <a:xfrm>
            <a:off x="1981202" y="1176340"/>
            <a:ext cx="6108853" cy="459581"/>
          </a:xfrm>
        </p:spPr>
        <p:txBody>
          <a:bodyPr anchor="ctr">
            <a:normAutofit/>
          </a:bodyPr>
          <a:lstStyle/>
          <a:p>
            <a:r>
              <a:rPr lang="en-GB" sz="2100"/>
              <a:t>What is cardiomyopathy – Padua Classification2024</a:t>
            </a:r>
          </a:p>
        </p:txBody>
      </p:sp>
    </p:spTree>
    <p:extLst>
      <p:ext uri="{BB962C8B-B14F-4D97-AF65-F5344CB8AC3E}">
        <p14:creationId xmlns:p14="http://schemas.microsoft.com/office/powerpoint/2010/main" val="3486019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5C22-987F-FF42-B0CD-FCEE24618624}"/>
              </a:ext>
            </a:extLst>
          </p:cNvPr>
          <p:cNvSpPr>
            <a:spLocks noGrp="1"/>
          </p:cNvSpPr>
          <p:nvPr>
            <p:ph type="title"/>
          </p:nvPr>
        </p:nvSpPr>
        <p:spPr>
          <a:xfrm>
            <a:off x="2152650" y="1131095"/>
            <a:ext cx="7886700" cy="530347"/>
          </a:xfrm>
        </p:spPr>
        <p:txBody>
          <a:bodyPr anchor="ctr">
            <a:normAutofit fontScale="90000"/>
          </a:bodyPr>
          <a:lstStyle/>
          <a:p>
            <a:r>
              <a:rPr lang="en-US"/>
              <a:t> </a:t>
            </a:r>
            <a:r>
              <a:rPr lang="en-US" b="1"/>
              <a:t>3 distinctive categories of cardiomyopathies</a:t>
            </a:r>
            <a:r>
              <a:rPr lang="en-US"/>
              <a:t> </a:t>
            </a:r>
          </a:p>
        </p:txBody>
      </p:sp>
      <p:graphicFrame>
        <p:nvGraphicFramePr>
          <p:cNvPr id="31" name="Content Placeholder 2">
            <a:extLst>
              <a:ext uri="{FF2B5EF4-FFF2-40B4-BE49-F238E27FC236}">
                <a16:creationId xmlns:a16="http://schemas.microsoft.com/office/drawing/2014/main" id="{2A283284-8081-D95F-E1B3-20C8414CDD0B}"/>
              </a:ext>
            </a:extLst>
          </p:cNvPr>
          <p:cNvGraphicFramePr>
            <a:graphicFrameLocks noGrp="1"/>
          </p:cNvGraphicFramePr>
          <p:nvPr>
            <p:ph idx="1"/>
          </p:nvPr>
        </p:nvGraphicFramePr>
        <p:xfrm>
          <a:off x="2064727" y="1864200"/>
          <a:ext cx="7886700" cy="3801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1026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4D32-4C33-ADFF-5764-1B80A5D37CF2}"/>
              </a:ext>
            </a:extLst>
          </p:cNvPr>
          <p:cNvSpPr>
            <a:spLocks noGrp="1"/>
          </p:cNvSpPr>
          <p:nvPr>
            <p:ph type="title"/>
          </p:nvPr>
        </p:nvSpPr>
        <p:spPr>
          <a:xfrm>
            <a:off x="2152650" y="1131094"/>
            <a:ext cx="7886700" cy="994172"/>
          </a:xfrm>
        </p:spPr>
        <p:txBody>
          <a:bodyPr anchor="ctr">
            <a:normAutofit/>
          </a:bodyPr>
          <a:lstStyle/>
          <a:p>
            <a:r>
              <a:rPr lang="en-US" sz="2100" b="1"/>
              <a:t>3 different disease categories, each with a combined designation based on both ‘anatomic’ and ‘functional’ phenotypic features</a:t>
            </a:r>
            <a:endParaRPr lang="en-US" sz="2100" b="1">
              <a:ea typeface="Calibri Light"/>
              <a:cs typeface="Calibri Light"/>
            </a:endParaRPr>
          </a:p>
        </p:txBody>
      </p:sp>
      <p:graphicFrame>
        <p:nvGraphicFramePr>
          <p:cNvPr id="7" name="Content Placeholder 2">
            <a:extLst>
              <a:ext uri="{FF2B5EF4-FFF2-40B4-BE49-F238E27FC236}">
                <a16:creationId xmlns:a16="http://schemas.microsoft.com/office/drawing/2014/main" id="{555B9EB9-86B0-D21E-534D-EC374F545758}"/>
              </a:ext>
            </a:extLst>
          </p:cNvPr>
          <p:cNvGraphicFramePr>
            <a:graphicFrameLocks noGrp="1"/>
          </p:cNvGraphicFramePr>
          <p:nvPr>
            <p:ph idx="1"/>
          </p:nvPr>
        </p:nvGraphicFramePr>
        <p:xfrm>
          <a:off x="2152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735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diagram of a cardiomyopathy&#10;&#10;AI-generated content may be incorrect.">
            <a:extLst>
              <a:ext uri="{FF2B5EF4-FFF2-40B4-BE49-F238E27FC236}">
                <a16:creationId xmlns:a16="http://schemas.microsoft.com/office/drawing/2014/main" id="{51F52376-E45B-6276-FB10-ED94F7224D2F}"/>
              </a:ext>
            </a:extLst>
          </p:cNvPr>
          <p:cNvPicPr>
            <a:picLocks noGrp="1" noChangeAspect="1"/>
          </p:cNvPicPr>
          <p:nvPr>
            <p:ph idx="1"/>
          </p:nvPr>
        </p:nvPicPr>
        <p:blipFill>
          <a:blip r:embed="rId2"/>
          <a:srcRect b="1316"/>
          <a:stretch>
            <a:fillRect/>
          </a:stretch>
        </p:blipFill>
        <p:spPr>
          <a:xfrm>
            <a:off x="1524016" y="857258"/>
            <a:ext cx="9143985" cy="5143493"/>
          </a:xfrm>
          <a:prstGeom prst="rect">
            <a:avLst/>
          </a:prstGeom>
          <a:ln>
            <a:noFill/>
          </a:ln>
          <a:effectLst>
            <a:softEdge rad="112500"/>
          </a:effectLst>
        </p:spPr>
      </p:pic>
    </p:spTree>
    <p:extLst>
      <p:ext uri="{BB962C8B-B14F-4D97-AF65-F5344CB8AC3E}">
        <p14:creationId xmlns:p14="http://schemas.microsoft.com/office/powerpoint/2010/main" val="163051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82D895C1-CB6A-D768-C9D6-CBE6A9B27191}"/>
              </a:ext>
            </a:extLst>
          </p:cNvPr>
          <p:cNvGraphicFramePr>
            <a:graphicFrameLocks noGrp="1"/>
          </p:cNvGraphicFramePr>
          <p:nvPr>
            <p:ph idx="1"/>
            <p:extLst>
              <p:ext uri="{D42A27DB-BD31-4B8C-83A1-F6EECF244321}">
                <p14:modId xmlns:p14="http://schemas.microsoft.com/office/powerpoint/2010/main" val="533290676"/>
              </p:ext>
            </p:extLst>
          </p:nvPr>
        </p:nvGraphicFramePr>
        <p:xfrm>
          <a:off x="1981200" y="1063858"/>
          <a:ext cx="8229600" cy="3671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555C8BC-E228-88B6-677A-BC79B6CA2418}"/>
              </a:ext>
            </a:extLst>
          </p:cNvPr>
          <p:cNvSpPr>
            <a:spLocks noGrp="1"/>
          </p:cNvSpPr>
          <p:nvPr>
            <p:ph type="title"/>
          </p:nvPr>
        </p:nvSpPr>
        <p:spPr>
          <a:xfrm>
            <a:off x="3041376" y="1176340"/>
            <a:ext cx="6108853" cy="459581"/>
          </a:xfrm>
        </p:spPr>
        <p:txBody>
          <a:bodyPr anchor="ctr">
            <a:normAutofit/>
          </a:bodyPr>
          <a:lstStyle/>
          <a:p>
            <a:r>
              <a:rPr lang="en-US" sz="2325" b="1"/>
              <a:t>Hypertrophic/restrictive (H/RC) cardiomyopathies</a:t>
            </a:r>
          </a:p>
        </p:txBody>
      </p:sp>
    </p:spTree>
    <p:extLst>
      <p:ext uri="{BB962C8B-B14F-4D97-AF65-F5344CB8AC3E}">
        <p14:creationId xmlns:p14="http://schemas.microsoft.com/office/powerpoint/2010/main" val="222243331"/>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acf7a36-f8b5-4e77-a319-3a31141a92ea" xsi:nil="true"/>
    <lcf76f155ced4ddcb4097134ff3c332f xmlns="80e4cb83-a8b8-4474-9846-9def654b56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FFF997CD70EC4E8D57F42A9D1D9458" ma:contentTypeVersion="14" ma:contentTypeDescription="Create a new document." ma:contentTypeScope="" ma:versionID="be68b92c2594d1fdc601c6644606c405">
  <xsd:schema xmlns:xsd="http://www.w3.org/2001/XMLSchema" xmlns:xs="http://www.w3.org/2001/XMLSchema" xmlns:p="http://schemas.microsoft.com/office/2006/metadata/properties" xmlns:ns2="80e4cb83-a8b8-4474-9846-9def654b56d4" xmlns:ns3="aacf7a36-f8b5-4e77-a319-3a31141a92ea" targetNamespace="http://schemas.microsoft.com/office/2006/metadata/properties" ma:root="true" ma:fieldsID="384464cdc7e75677606814e2e2a8bb35" ns2:_="" ns3:_="">
    <xsd:import namespace="80e4cb83-a8b8-4474-9846-9def654b56d4"/>
    <xsd:import namespace="aacf7a36-f8b5-4e77-a319-3a31141a92e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4cb83-a8b8-4474-9846-9def654b5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99e12f-6be7-4a0b-a875-b5ef68f499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f7a36-f8b5-4e77-a319-3a31141a9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d5c6b9-7be5-45e3-b894-d65c27699658}" ma:internalName="TaxCatchAll" ma:showField="CatchAllData" ma:web="aacf7a36-f8b5-4e77-a319-3a31141a9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C7B760-4764-4486-8991-3F366E220E0D}">
  <ds:schemaRefs>
    <ds:schemaRef ds:uri="http://schemas.microsoft.com/sharepoint/v3/contenttype/forms"/>
  </ds:schemaRefs>
</ds:datastoreItem>
</file>

<file path=customXml/itemProps2.xml><?xml version="1.0" encoding="utf-8"?>
<ds:datastoreItem xmlns:ds="http://schemas.openxmlformats.org/officeDocument/2006/customXml" ds:itemID="{36AC48CF-8005-44B3-8DEA-811011F3AEB5}">
  <ds:schemaRefs>
    <ds:schemaRef ds:uri="http://www.w3.org/XML/1998/namespace"/>
    <ds:schemaRef ds:uri="http://schemas.microsoft.com/office/2006/documentManagement/types"/>
    <ds:schemaRef ds:uri="http://purl.org/dc/terms/"/>
    <ds:schemaRef ds:uri="http://purl.org/dc/dcmitype/"/>
    <ds:schemaRef ds:uri="0e7bde48-0602-422b-9a75-5e39565e8fb8"/>
    <ds:schemaRef ds:uri="fdad4f42-7b59-46f9-a8f5-6555b9f6287c"/>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AFB9729-7D38-4085-AB62-8E95A7BBA637}"/>
</file>

<file path=docProps/app.xml><?xml version="1.0" encoding="utf-8"?>
<Properties xmlns="http://schemas.openxmlformats.org/officeDocument/2006/extended-properties" xmlns:vt="http://schemas.openxmlformats.org/officeDocument/2006/docPropsVTypes">
  <TotalTime>254</TotalTime>
  <Words>4976</Words>
  <Application>Microsoft Office PowerPoint</Application>
  <PresentationFormat>Widescreen</PresentationFormat>
  <Paragraphs>283</Paragraphs>
  <Slides>39</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Calibri Light</vt:lpstr>
      <vt:lpstr>Roboto</vt:lpstr>
      <vt:lpstr>Wingdings</vt:lpstr>
      <vt:lpstr>Office Theme</vt:lpstr>
      <vt:lpstr>   A brief introduction to cardiomyopathy Focus on postpartum cardiomyopathy</vt:lpstr>
      <vt:lpstr>Topics</vt:lpstr>
      <vt:lpstr>PowerPoint Presentation</vt:lpstr>
      <vt:lpstr>PowerPoint Presentation</vt:lpstr>
      <vt:lpstr>What is cardiomyopathy – Padua Classification2024</vt:lpstr>
      <vt:lpstr> 3 distinctive categories of cardiomyopathies </vt:lpstr>
      <vt:lpstr>3 different disease categories, each with a combined designation based on both ‘anatomic’ and ‘functional’ phenotypic features</vt:lpstr>
      <vt:lpstr>PowerPoint Presentation</vt:lpstr>
      <vt:lpstr>Hypertrophic/restrictive (H/RC) cardiomyopathies</vt:lpstr>
      <vt:lpstr>Dilated/hypokinetic (D/HC) cardiomyopathies </vt:lpstr>
      <vt:lpstr>Scarring/arrhythmogenic (S/AC) cardiomyopathies </vt:lpstr>
      <vt:lpstr>Not Included....</vt:lpstr>
      <vt:lpstr>PowerPoint Presentation</vt:lpstr>
      <vt:lpstr>PowerPoint Presentation</vt:lpstr>
      <vt:lpstr>Post-partum Cardiomyopathy</vt:lpstr>
      <vt:lpstr>Ms SL </vt:lpstr>
      <vt:lpstr>Investigations </vt:lpstr>
      <vt:lpstr>Echocardiogram</vt:lpstr>
      <vt:lpstr>PPCM - Definition</vt:lpstr>
      <vt:lpstr>Risk Factors and Epidemiology of PPCM</vt:lpstr>
      <vt:lpstr>Wide Geographical Variation - EORP Registry data</vt:lpstr>
      <vt:lpstr>Pathophysiology</vt:lpstr>
      <vt:lpstr>PowerPoint Presentation</vt:lpstr>
      <vt:lpstr>PowerPoint Presentation</vt:lpstr>
      <vt:lpstr>Genetics Testing</vt:lpstr>
      <vt:lpstr>Diagnostic Evaluation</vt:lpstr>
      <vt:lpstr>PowerPoint Presentation</vt:lpstr>
      <vt:lpstr>Diagnosis of Exclusions</vt:lpstr>
      <vt:lpstr>IGH admission Feb</vt:lpstr>
      <vt:lpstr>Limitations to therapy and complications for Ms SL </vt:lpstr>
      <vt:lpstr>Lifestyle, social + medication management </vt:lpstr>
      <vt:lpstr>Readmission June 2025</vt:lpstr>
      <vt:lpstr>PowerPoint Presentation</vt:lpstr>
      <vt:lpstr>PowerPoint Presentation</vt:lpstr>
      <vt:lpstr>Prognosis </vt:lpstr>
      <vt:lpstr>Adverse Prognostic Markers &amp; Specific therapy</vt:lpstr>
      <vt:lpstr>Discussion – key points, Treatment &amp; management</vt:lpstr>
      <vt:lpstr>Prognosis and Outcomes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Post-partum Cardiomyopathy</dc:title>
  <dc:creator>Jessica Sanders</dc:creator>
  <cp:lastModifiedBy>Arup Ghoshal</cp:lastModifiedBy>
  <cp:revision>4</cp:revision>
  <dcterms:created xsi:type="dcterms:W3CDTF">2025-03-24T23:26:53Z</dcterms:created>
  <dcterms:modified xsi:type="dcterms:W3CDTF">2025-08-01T02:30:02Z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0x010100E6FFF997CD70EC4E8D57F42A9D1D9458</vt:lpwstr>
  </property>
</Properties>
</file>