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305" r:id="rId6"/>
    <p:sldId id="282" r:id="rId7"/>
    <p:sldId id="283" r:id="rId8"/>
    <p:sldId id="294" r:id="rId9"/>
    <p:sldId id="296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7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7816A"/>
    <a:srgbClr val="624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6164" autoAdjust="0"/>
  </p:normalViewPr>
  <p:slideViewPr>
    <p:cSldViewPr snapToGrid="0">
      <p:cViewPr varScale="1">
        <p:scale>
          <a:sx n="95" d="100"/>
          <a:sy n="95" d="100"/>
        </p:scale>
        <p:origin x="1140" y="90"/>
      </p:cViewPr>
      <p:guideLst/>
    </p:cSldViewPr>
  </p:slideViewPr>
  <p:outlineViewPr>
    <p:cViewPr>
      <p:scale>
        <a:sx n="33" d="100"/>
        <a:sy n="33" d="100"/>
      </p:scale>
      <p:origin x="0" y="-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70F8-14F5-404C-A1BE-18623946B4FF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5403-277D-4169-8D14-0E1F615A0B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6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77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7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38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kern="1200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96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AU" sz="1800" b="0" i="0" u="none" strike="noStrike" kern="1200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71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Data from Queensland Government, PH intelligence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10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5403-277D-4169-8D14-0E1F615A0BD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9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05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ndscap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unflower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24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ur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50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31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65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3565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59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91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23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ent Brand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1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l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ent Branded Left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438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alues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9789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alues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5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875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mple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21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oter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6862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rder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37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685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65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3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dd Your Own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E7EF79-A1E1-4B09-8D90-CCAAE4E75F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1103" y="1106733"/>
            <a:ext cx="3362437" cy="2952984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29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68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31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641476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16" y="344384"/>
            <a:ext cx="11377692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0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26" y="1284311"/>
            <a:ext cx="7698198" cy="4748354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900" y="344384"/>
            <a:ext cx="7733824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87E06E-866B-4A3E-B373-1AC8F2A980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5830" y="1534945"/>
            <a:ext cx="4313358" cy="3788109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06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F4FEA-C154-4DF3-93CE-E2536905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20" y="1284311"/>
            <a:ext cx="7698198" cy="2144689"/>
          </a:xfrm>
        </p:spPr>
        <p:txBody>
          <a:bodyPr/>
          <a:lstStyle>
            <a:lvl1pPr>
              <a:defRPr sz="32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D6F0D-D78C-4642-A3D5-93CE8F931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1902" y="344384"/>
            <a:ext cx="7733824" cy="70064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your slide title</a:t>
            </a:r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CF7411A-E4CC-4BB3-AFC1-C45DDDA86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762" y="1785580"/>
            <a:ext cx="4313358" cy="3788109"/>
          </a:xfrm>
          <a:custGeom>
            <a:avLst/>
            <a:gdLst>
              <a:gd name="connsiteX0" fmla="*/ 0 w 3340100"/>
              <a:gd name="connsiteY0" fmla="*/ 1446213 h 2892425"/>
              <a:gd name="connsiteX1" fmla="*/ 1670050 w 3340100"/>
              <a:gd name="connsiteY1" fmla="*/ 0 h 2892425"/>
              <a:gd name="connsiteX2" fmla="*/ 3340100 w 3340100"/>
              <a:gd name="connsiteY2" fmla="*/ 1446213 h 2892425"/>
              <a:gd name="connsiteX3" fmla="*/ 1670050 w 3340100"/>
              <a:gd name="connsiteY3" fmla="*/ 2892426 h 2892425"/>
              <a:gd name="connsiteX4" fmla="*/ 0 w 3340100"/>
              <a:gd name="connsiteY4" fmla="*/ 1446213 h 2892425"/>
              <a:gd name="connsiteX0" fmla="*/ 1301 w 3341401"/>
              <a:gd name="connsiteY0" fmla="*/ 1511527 h 2957740"/>
              <a:gd name="connsiteX1" fmla="*/ 1475408 w 3341401"/>
              <a:gd name="connsiteY1" fmla="*/ 0 h 2957740"/>
              <a:gd name="connsiteX2" fmla="*/ 3341401 w 3341401"/>
              <a:gd name="connsiteY2" fmla="*/ 1511527 h 2957740"/>
              <a:gd name="connsiteX3" fmla="*/ 1671351 w 3341401"/>
              <a:gd name="connsiteY3" fmla="*/ 2957740 h 2957740"/>
              <a:gd name="connsiteX4" fmla="*/ 1301 w 3341401"/>
              <a:gd name="connsiteY4" fmla="*/ 1511527 h 2957740"/>
              <a:gd name="connsiteX0" fmla="*/ 4561 w 3344661"/>
              <a:gd name="connsiteY0" fmla="*/ 1511527 h 2957740"/>
              <a:gd name="connsiteX1" fmla="*/ 1478668 w 3344661"/>
              <a:gd name="connsiteY1" fmla="*/ 0 h 2957740"/>
              <a:gd name="connsiteX2" fmla="*/ 3344661 w 3344661"/>
              <a:gd name="connsiteY2" fmla="*/ 1511527 h 2957740"/>
              <a:gd name="connsiteX3" fmla="*/ 1674611 w 3344661"/>
              <a:gd name="connsiteY3" fmla="*/ 2957740 h 2957740"/>
              <a:gd name="connsiteX4" fmla="*/ 4561 w 3344661"/>
              <a:gd name="connsiteY4" fmla="*/ 1511527 h 2957740"/>
              <a:gd name="connsiteX0" fmla="*/ 9316 w 3349416"/>
              <a:gd name="connsiteY0" fmla="*/ 1502196 h 2948409"/>
              <a:gd name="connsiteX1" fmla="*/ 1418108 w 3349416"/>
              <a:gd name="connsiteY1" fmla="*/ 0 h 2948409"/>
              <a:gd name="connsiteX2" fmla="*/ 3349416 w 3349416"/>
              <a:gd name="connsiteY2" fmla="*/ 1502196 h 2948409"/>
              <a:gd name="connsiteX3" fmla="*/ 1679366 w 3349416"/>
              <a:gd name="connsiteY3" fmla="*/ 2948409 h 2948409"/>
              <a:gd name="connsiteX4" fmla="*/ 9316 w 3349416"/>
              <a:gd name="connsiteY4" fmla="*/ 1502196 h 2948409"/>
              <a:gd name="connsiteX0" fmla="*/ 4604 w 3344704"/>
              <a:gd name="connsiteY0" fmla="*/ 1502196 h 2948409"/>
              <a:gd name="connsiteX1" fmla="*/ 1413396 w 3344704"/>
              <a:gd name="connsiteY1" fmla="*/ 0 h 2948409"/>
              <a:gd name="connsiteX2" fmla="*/ 3344704 w 3344704"/>
              <a:gd name="connsiteY2" fmla="*/ 1502196 h 2948409"/>
              <a:gd name="connsiteX3" fmla="*/ 1674654 w 3344704"/>
              <a:gd name="connsiteY3" fmla="*/ 2948409 h 2948409"/>
              <a:gd name="connsiteX4" fmla="*/ 4604 w 3344704"/>
              <a:gd name="connsiteY4" fmla="*/ 1502196 h 2948409"/>
              <a:gd name="connsiteX0" fmla="*/ 6428 w 3346528"/>
              <a:gd name="connsiteY0" fmla="*/ 1502196 h 2948409"/>
              <a:gd name="connsiteX1" fmla="*/ 1377897 w 3346528"/>
              <a:gd name="connsiteY1" fmla="*/ 0 h 2948409"/>
              <a:gd name="connsiteX2" fmla="*/ 3346528 w 3346528"/>
              <a:gd name="connsiteY2" fmla="*/ 1502196 h 2948409"/>
              <a:gd name="connsiteX3" fmla="*/ 1676478 w 3346528"/>
              <a:gd name="connsiteY3" fmla="*/ 2948409 h 2948409"/>
              <a:gd name="connsiteX4" fmla="*/ 6428 w 3346528"/>
              <a:gd name="connsiteY4" fmla="*/ 1502196 h 2948409"/>
              <a:gd name="connsiteX0" fmla="*/ 2039 w 3351470"/>
              <a:gd name="connsiteY0" fmla="*/ 1418375 h 2948781"/>
              <a:gd name="connsiteX1" fmla="*/ 1382839 w 3351470"/>
              <a:gd name="connsiteY1" fmla="*/ 154 h 2948781"/>
              <a:gd name="connsiteX2" fmla="*/ 3351470 w 3351470"/>
              <a:gd name="connsiteY2" fmla="*/ 1502350 h 2948781"/>
              <a:gd name="connsiteX3" fmla="*/ 1681420 w 3351470"/>
              <a:gd name="connsiteY3" fmla="*/ 2948563 h 2948781"/>
              <a:gd name="connsiteX4" fmla="*/ 2039 w 3351470"/>
              <a:gd name="connsiteY4" fmla="*/ 1418375 h 2948781"/>
              <a:gd name="connsiteX0" fmla="*/ 2824 w 3352255"/>
              <a:gd name="connsiteY0" fmla="*/ 1418539 h 2948945"/>
              <a:gd name="connsiteX1" fmla="*/ 1383624 w 3352255"/>
              <a:gd name="connsiteY1" fmla="*/ 318 h 2948945"/>
              <a:gd name="connsiteX2" fmla="*/ 3352255 w 3352255"/>
              <a:gd name="connsiteY2" fmla="*/ 1502514 h 2948945"/>
              <a:gd name="connsiteX3" fmla="*/ 1682205 w 3352255"/>
              <a:gd name="connsiteY3" fmla="*/ 2948727 h 2948945"/>
              <a:gd name="connsiteX4" fmla="*/ 2824 w 3352255"/>
              <a:gd name="connsiteY4" fmla="*/ 1418539 h 2948945"/>
              <a:gd name="connsiteX0" fmla="*/ 2718 w 3128215"/>
              <a:gd name="connsiteY0" fmla="*/ 1429494 h 2965311"/>
              <a:gd name="connsiteX1" fmla="*/ 1383518 w 3128215"/>
              <a:gd name="connsiteY1" fmla="*/ 11273 h 2965311"/>
              <a:gd name="connsiteX2" fmla="*/ 3128215 w 3128215"/>
              <a:gd name="connsiteY2" fmla="*/ 1000285 h 2965311"/>
              <a:gd name="connsiteX3" fmla="*/ 1682099 w 3128215"/>
              <a:gd name="connsiteY3" fmla="*/ 2959682 h 2965311"/>
              <a:gd name="connsiteX4" fmla="*/ 2718 w 3128215"/>
              <a:gd name="connsiteY4" fmla="*/ 1429494 h 2965311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29 w 3361591"/>
              <a:gd name="connsiteY0" fmla="*/ 1418968 h 2949709"/>
              <a:gd name="connsiteX1" fmla="*/ 1383629 w 3361591"/>
              <a:gd name="connsiteY1" fmla="*/ 747 h 2949709"/>
              <a:gd name="connsiteX2" fmla="*/ 3361591 w 3361591"/>
              <a:gd name="connsiteY2" fmla="*/ 1549596 h 2949709"/>
              <a:gd name="connsiteX3" fmla="*/ 1682210 w 3361591"/>
              <a:gd name="connsiteY3" fmla="*/ 2949156 h 2949709"/>
              <a:gd name="connsiteX4" fmla="*/ 2829 w 3361591"/>
              <a:gd name="connsiteY4" fmla="*/ 1418968 h 2949709"/>
              <a:gd name="connsiteX0" fmla="*/ 2838 w 3380262"/>
              <a:gd name="connsiteY0" fmla="*/ 1418968 h 2949709"/>
              <a:gd name="connsiteX1" fmla="*/ 1383638 w 3380262"/>
              <a:gd name="connsiteY1" fmla="*/ 747 h 2949709"/>
              <a:gd name="connsiteX2" fmla="*/ 3380262 w 3380262"/>
              <a:gd name="connsiteY2" fmla="*/ 1549596 h 2949709"/>
              <a:gd name="connsiteX3" fmla="*/ 1682219 w 3380262"/>
              <a:gd name="connsiteY3" fmla="*/ 2949156 h 2949709"/>
              <a:gd name="connsiteX4" fmla="*/ 2838 w 3380262"/>
              <a:gd name="connsiteY4" fmla="*/ 1418968 h 2949709"/>
              <a:gd name="connsiteX0" fmla="*/ 1648 w 3379072"/>
              <a:gd name="connsiteY0" fmla="*/ 1455900 h 2986641"/>
              <a:gd name="connsiteX1" fmla="*/ 1410439 w 3379072"/>
              <a:gd name="connsiteY1" fmla="*/ 356 h 2986641"/>
              <a:gd name="connsiteX2" fmla="*/ 3379072 w 3379072"/>
              <a:gd name="connsiteY2" fmla="*/ 1586528 h 2986641"/>
              <a:gd name="connsiteX3" fmla="*/ 1681029 w 3379072"/>
              <a:gd name="connsiteY3" fmla="*/ 2986088 h 2986641"/>
              <a:gd name="connsiteX4" fmla="*/ 1648 w 3379072"/>
              <a:gd name="connsiteY4" fmla="*/ 1455900 h 2986641"/>
              <a:gd name="connsiteX0" fmla="*/ 2955 w 3380379"/>
              <a:gd name="connsiteY0" fmla="*/ 1457321 h 2988062"/>
              <a:gd name="connsiteX1" fmla="*/ 1411746 w 3380379"/>
              <a:gd name="connsiteY1" fmla="*/ 1777 h 2988062"/>
              <a:gd name="connsiteX2" fmla="*/ 3380379 w 3380379"/>
              <a:gd name="connsiteY2" fmla="*/ 1587949 h 2988062"/>
              <a:gd name="connsiteX3" fmla="*/ 1682336 w 3380379"/>
              <a:gd name="connsiteY3" fmla="*/ 2987509 h 2988062"/>
              <a:gd name="connsiteX4" fmla="*/ 2955 w 3380379"/>
              <a:gd name="connsiteY4" fmla="*/ 1457321 h 2988062"/>
              <a:gd name="connsiteX0" fmla="*/ 4311 w 3381735"/>
              <a:gd name="connsiteY0" fmla="*/ 1401422 h 2932163"/>
              <a:gd name="connsiteX1" fmla="*/ 1366449 w 3381735"/>
              <a:gd name="connsiteY1" fmla="*/ 1861 h 2932163"/>
              <a:gd name="connsiteX2" fmla="*/ 3381735 w 3381735"/>
              <a:gd name="connsiteY2" fmla="*/ 1532050 h 2932163"/>
              <a:gd name="connsiteX3" fmla="*/ 1683692 w 3381735"/>
              <a:gd name="connsiteY3" fmla="*/ 2931610 h 2932163"/>
              <a:gd name="connsiteX4" fmla="*/ 4311 w 3381735"/>
              <a:gd name="connsiteY4" fmla="*/ 1401422 h 2932163"/>
              <a:gd name="connsiteX0" fmla="*/ 3590 w 3381014"/>
              <a:gd name="connsiteY0" fmla="*/ 1406017 h 2936758"/>
              <a:gd name="connsiteX1" fmla="*/ 1365728 w 3381014"/>
              <a:gd name="connsiteY1" fmla="*/ 6456 h 2936758"/>
              <a:gd name="connsiteX2" fmla="*/ 3381014 w 3381014"/>
              <a:gd name="connsiteY2" fmla="*/ 1536645 h 2936758"/>
              <a:gd name="connsiteX3" fmla="*/ 1682971 w 3381014"/>
              <a:gd name="connsiteY3" fmla="*/ 2936205 h 2936758"/>
              <a:gd name="connsiteX4" fmla="*/ 3590 w 3381014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4473 w 3381897"/>
              <a:gd name="connsiteY0" fmla="*/ 1406017 h 2936758"/>
              <a:gd name="connsiteX1" fmla="*/ 1366611 w 3381897"/>
              <a:gd name="connsiteY1" fmla="*/ 6456 h 2936758"/>
              <a:gd name="connsiteX2" fmla="*/ 3381897 w 3381897"/>
              <a:gd name="connsiteY2" fmla="*/ 1536645 h 2936758"/>
              <a:gd name="connsiteX3" fmla="*/ 1683854 w 3381897"/>
              <a:gd name="connsiteY3" fmla="*/ 2936205 h 2936758"/>
              <a:gd name="connsiteX4" fmla="*/ 4473 w 3381897"/>
              <a:gd name="connsiteY4" fmla="*/ 1406017 h 2936758"/>
              <a:gd name="connsiteX0" fmla="*/ 1796 w 3379220"/>
              <a:gd name="connsiteY0" fmla="*/ 1443159 h 2973900"/>
              <a:gd name="connsiteX1" fmla="*/ 1466571 w 3379220"/>
              <a:gd name="connsiteY1" fmla="*/ 6276 h 2973900"/>
              <a:gd name="connsiteX2" fmla="*/ 3379220 w 3379220"/>
              <a:gd name="connsiteY2" fmla="*/ 1573787 h 2973900"/>
              <a:gd name="connsiteX3" fmla="*/ 1681177 w 3379220"/>
              <a:gd name="connsiteY3" fmla="*/ 2973347 h 2973900"/>
              <a:gd name="connsiteX4" fmla="*/ 1796 w 3379220"/>
              <a:gd name="connsiteY4" fmla="*/ 1443159 h 2973900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615"/>
              <a:gd name="connsiteX1" fmla="*/ 1457421 w 3379401"/>
              <a:gd name="connsiteY1" fmla="*/ 6321 h 2964615"/>
              <a:gd name="connsiteX2" fmla="*/ 3379401 w 3379401"/>
              <a:gd name="connsiteY2" fmla="*/ 1564502 h 2964615"/>
              <a:gd name="connsiteX3" fmla="*/ 1681358 w 3379401"/>
              <a:gd name="connsiteY3" fmla="*/ 2964062 h 2964615"/>
              <a:gd name="connsiteX4" fmla="*/ 1977 w 3379401"/>
              <a:gd name="connsiteY4" fmla="*/ 1433874 h 2964615"/>
              <a:gd name="connsiteX0" fmla="*/ 1977 w 3379401"/>
              <a:gd name="connsiteY0" fmla="*/ 1433874 h 2964247"/>
              <a:gd name="connsiteX1" fmla="*/ 1457421 w 3379401"/>
              <a:gd name="connsiteY1" fmla="*/ 6321 h 2964247"/>
              <a:gd name="connsiteX2" fmla="*/ 3379401 w 3379401"/>
              <a:gd name="connsiteY2" fmla="*/ 1564502 h 2964247"/>
              <a:gd name="connsiteX3" fmla="*/ 1681358 w 3379401"/>
              <a:gd name="connsiteY3" fmla="*/ 2964062 h 2964247"/>
              <a:gd name="connsiteX4" fmla="*/ 1977 w 3379401"/>
              <a:gd name="connsiteY4" fmla="*/ 1433874 h 2964247"/>
              <a:gd name="connsiteX0" fmla="*/ 532 w 3377956"/>
              <a:gd name="connsiteY0" fmla="*/ 1433882 h 2973584"/>
              <a:gd name="connsiteX1" fmla="*/ 1455976 w 3377956"/>
              <a:gd name="connsiteY1" fmla="*/ 6329 h 2973584"/>
              <a:gd name="connsiteX2" fmla="*/ 3377956 w 3377956"/>
              <a:gd name="connsiteY2" fmla="*/ 1564510 h 2973584"/>
              <a:gd name="connsiteX3" fmla="*/ 1567946 w 3377956"/>
              <a:gd name="connsiteY3" fmla="*/ 2973401 h 2973584"/>
              <a:gd name="connsiteX4" fmla="*/ 532 w 3377956"/>
              <a:gd name="connsiteY4" fmla="*/ 1433882 h 2973584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3518"/>
              <a:gd name="connsiteX1" fmla="*/ 1455976 w 3377956"/>
              <a:gd name="connsiteY1" fmla="*/ 6329 h 2973518"/>
              <a:gd name="connsiteX2" fmla="*/ 3377956 w 3377956"/>
              <a:gd name="connsiteY2" fmla="*/ 1564510 h 2973518"/>
              <a:gd name="connsiteX3" fmla="*/ 1567946 w 3377956"/>
              <a:gd name="connsiteY3" fmla="*/ 2973401 h 2973518"/>
              <a:gd name="connsiteX4" fmla="*/ 532 w 3377956"/>
              <a:gd name="connsiteY4" fmla="*/ 1433882 h 2973518"/>
              <a:gd name="connsiteX0" fmla="*/ 532 w 3377956"/>
              <a:gd name="connsiteY0" fmla="*/ 1433882 h 2976641"/>
              <a:gd name="connsiteX1" fmla="*/ 1455976 w 3377956"/>
              <a:gd name="connsiteY1" fmla="*/ 6329 h 2976641"/>
              <a:gd name="connsiteX2" fmla="*/ 3377956 w 3377956"/>
              <a:gd name="connsiteY2" fmla="*/ 1564510 h 2976641"/>
              <a:gd name="connsiteX3" fmla="*/ 1567946 w 3377956"/>
              <a:gd name="connsiteY3" fmla="*/ 2973401 h 2976641"/>
              <a:gd name="connsiteX4" fmla="*/ 532 w 3377956"/>
              <a:gd name="connsiteY4" fmla="*/ 1433882 h 2976641"/>
              <a:gd name="connsiteX0" fmla="*/ 532 w 3377956"/>
              <a:gd name="connsiteY0" fmla="*/ 1433882 h 2975854"/>
              <a:gd name="connsiteX1" fmla="*/ 1455976 w 3377956"/>
              <a:gd name="connsiteY1" fmla="*/ 6329 h 2975854"/>
              <a:gd name="connsiteX2" fmla="*/ 3377956 w 3377956"/>
              <a:gd name="connsiteY2" fmla="*/ 1564510 h 2975854"/>
              <a:gd name="connsiteX3" fmla="*/ 1567946 w 3377956"/>
              <a:gd name="connsiteY3" fmla="*/ 2973401 h 2975854"/>
              <a:gd name="connsiteX4" fmla="*/ 532 w 3377956"/>
              <a:gd name="connsiteY4" fmla="*/ 1433882 h 2975854"/>
              <a:gd name="connsiteX0" fmla="*/ 714 w 3378138"/>
              <a:gd name="connsiteY0" fmla="*/ 1433866 h 2957219"/>
              <a:gd name="connsiteX1" fmla="*/ 1456158 w 3378138"/>
              <a:gd name="connsiteY1" fmla="*/ 6313 h 2957219"/>
              <a:gd name="connsiteX2" fmla="*/ 3378138 w 3378138"/>
              <a:gd name="connsiteY2" fmla="*/ 1564494 h 2957219"/>
              <a:gd name="connsiteX3" fmla="*/ 1586789 w 3378138"/>
              <a:gd name="connsiteY3" fmla="*/ 2954723 h 2957219"/>
              <a:gd name="connsiteX4" fmla="*/ 714 w 3378138"/>
              <a:gd name="connsiteY4" fmla="*/ 1433866 h 2957219"/>
              <a:gd name="connsiteX0" fmla="*/ 814 w 3378238"/>
              <a:gd name="connsiteY0" fmla="*/ 1433882 h 2975854"/>
              <a:gd name="connsiteX1" fmla="*/ 1456258 w 3378238"/>
              <a:gd name="connsiteY1" fmla="*/ 6329 h 2975854"/>
              <a:gd name="connsiteX2" fmla="*/ 3378238 w 3378238"/>
              <a:gd name="connsiteY2" fmla="*/ 1564510 h 2975854"/>
              <a:gd name="connsiteX3" fmla="*/ 1596220 w 3378238"/>
              <a:gd name="connsiteY3" fmla="*/ 2973401 h 2975854"/>
              <a:gd name="connsiteX4" fmla="*/ 814 w 3378238"/>
              <a:gd name="connsiteY4" fmla="*/ 1433882 h 2975854"/>
              <a:gd name="connsiteX0" fmla="*/ 426 w 3405842"/>
              <a:gd name="connsiteY0" fmla="*/ 1316960 h 2969631"/>
              <a:gd name="connsiteX1" fmla="*/ 1483862 w 3405842"/>
              <a:gd name="connsiteY1" fmla="*/ 1375 h 2969631"/>
              <a:gd name="connsiteX2" fmla="*/ 3405842 w 3405842"/>
              <a:gd name="connsiteY2" fmla="*/ 1559556 h 2969631"/>
              <a:gd name="connsiteX3" fmla="*/ 1623824 w 3405842"/>
              <a:gd name="connsiteY3" fmla="*/ 2968447 h 2969631"/>
              <a:gd name="connsiteX4" fmla="*/ 426 w 3405842"/>
              <a:gd name="connsiteY4" fmla="*/ 1316960 h 2969631"/>
              <a:gd name="connsiteX0" fmla="*/ 2697 w 3408113"/>
              <a:gd name="connsiteY0" fmla="*/ 1320653 h 2973324"/>
              <a:gd name="connsiteX1" fmla="*/ 1486133 w 3408113"/>
              <a:gd name="connsiteY1" fmla="*/ 5068 h 2973324"/>
              <a:gd name="connsiteX2" fmla="*/ 3408113 w 3408113"/>
              <a:gd name="connsiteY2" fmla="*/ 1563249 h 2973324"/>
              <a:gd name="connsiteX3" fmla="*/ 1626095 w 3408113"/>
              <a:gd name="connsiteY3" fmla="*/ 2972140 h 2973324"/>
              <a:gd name="connsiteX4" fmla="*/ 2697 w 3408113"/>
              <a:gd name="connsiteY4" fmla="*/ 1320653 h 2973324"/>
              <a:gd name="connsiteX0" fmla="*/ 2804 w 3361567"/>
              <a:gd name="connsiteY0" fmla="*/ 1428728 h 2968601"/>
              <a:gd name="connsiteX1" fmla="*/ 1439587 w 3361567"/>
              <a:gd name="connsiteY1" fmla="*/ 1175 h 2968601"/>
              <a:gd name="connsiteX2" fmla="*/ 3361567 w 3361567"/>
              <a:gd name="connsiteY2" fmla="*/ 1559356 h 2968601"/>
              <a:gd name="connsiteX3" fmla="*/ 1579549 w 3361567"/>
              <a:gd name="connsiteY3" fmla="*/ 2968247 h 2968601"/>
              <a:gd name="connsiteX4" fmla="*/ 2804 w 3361567"/>
              <a:gd name="connsiteY4" fmla="*/ 1428728 h 2968601"/>
              <a:gd name="connsiteX0" fmla="*/ 142 w 3358905"/>
              <a:gd name="connsiteY0" fmla="*/ 1428663 h 2968536"/>
              <a:gd name="connsiteX1" fmla="*/ 1436925 w 3358905"/>
              <a:gd name="connsiteY1" fmla="*/ 1110 h 2968536"/>
              <a:gd name="connsiteX2" fmla="*/ 3358905 w 3358905"/>
              <a:gd name="connsiteY2" fmla="*/ 1559291 h 2968536"/>
              <a:gd name="connsiteX3" fmla="*/ 1576887 w 3358905"/>
              <a:gd name="connsiteY3" fmla="*/ 2968182 h 2968536"/>
              <a:gd name="connsiteX4" fmla="*/ 142 w 3358905"/>
              <a:gd name="connsiteY4" fmla="*/ 1428663 h 2968536"/>
              <a:gd name="connsiteX0" fmla="*/ 19 w 3358782"/>
              <a:gd name="connsiteY0" fmla="*/ 1428402 h 2968275"/>
              <a:gd name="connsiteX1" fmla="*/ 1436802 w 3358782"/>
              <a:gd name="connsiteY1" fmla="*/ 849 h 2968275"/>
              <a:gd name="connsiteX2" fmla="*/ 3358782 w 3358782"/>
              <a:gd name="connsiteY2" fmla="*/ 1559030 h 2968275"/>
              <a:gd name="connsiteX3" fmla="*/ 1576764 w 3358782"/>
              <a:gd name="connsiteY3" fmla="*/ 2967921 h 2968275"/>
              <a:gd name="connsiteX4" fmla="*/ 19 w 3358782"/>
              <a:gd name="connsiteY4" fmla="*/ 1428402 h 2968275"/>
              <a:gd name="connsiteX0" fmla="*/ 17 w 3386772"/>
              <a:gd name="connsiteY0" fmla="*/ 1355265 h 2970286"/>
              <a:gd name="connsiteX1" fmla="*/ 1464792 w 3386772"/>
              <a:gd name="connsiteY1" fmla="*/ 2357 h 2970286"/>
              <a:gd name="connsiteX2" fmla="*/ 3386772 w 3386772"/>
              <a:gd name="connsiteY2" fmla="*/ 1560538 h 2970286"/>
              <a:gd name="connsiteX3" fmla="*/ 1604754 w 3386772"/>
              <a:gd name="connsiteY3" fmla="*/ 2969429 h 2970286"/>
              <a:gd name="connsiteX4" fmla="*/ 17 w 3386772"/>
              <a:gd name="connsiteY4" fmla="*/ 1355265 h 2970286"/>
              <a:gd name="connsiteX0" fmla="*/ 17 w 3386772"/>
              <a:gd name="connsiteY0" fmla="*/ 1355649 h 2970670"/>
              <a:gd name="connsiteX1" fmla="*/ 1464792 w 3386772"/>
              <a:gd name="connsiteY1" fmla="*/ 2741 h 2970670"/>
              <a:gd name="connsiteX2" fmla="*/ 3386772 w 3386772"/>
              <a:gd name="connsiteY2" fmla="*/ 1560922 h 2970670"/>
              <a:gd name="connsiteX3" fmla="*/ 1604754 w 3386772"/>
              <a:gd name="connsiteY3" fmla="*/ 2969813 h 2970670"/>
              <a:gd name="connsiteX4" fmla="*/ 17 w 3386772"/>
              <a:gd name="connsiteY4" fmla="*/ 1355649 h 2970670"/>
              <a:gd name="connsiteX0" fmla="*/ 89 w 3386844"/>
              <a:gd name="connsiteY0" fmla="*/ 1381832 h 2996853"/>
              <a:gd name="connsiteX1" fmla="*/ 1539509 w 3386844"/>
              <a:gd name="connsiteY1" fmla="*/ 932 h 2996853"/>
              <a:gd name="connsiteX2" fmla="*/ 3386844 w 3386844"/>
              <a:gd name="connsiteY2" fmla="*/ 1587105 h 2996853"/>
              <a:gd name="connsiteX3" fmla="*/ 1604826 w 3386844"/>
              <a:gd name="connsiteY3" fmla="*/ 2995996 h 2996853"/>
              <a:gd name="connsiteX4" fmla="*/ 89 w 3386844"/>
              <a:gd name="connsiteY4" fmla="*/ 1381832 h 2996853"/>
              <a:gd name="connsiteX0" fmla="*/ 190 w 3386945"/>
              <a:gd name="connsiteY0" fmla="*/ 1389187 h 3004208"/>
              <a:gd name="connsiteX1" fmla="*/ 1539610 w 3386945"/>
              <a:gd name="connsiteY1" fmla="*/ 8287 h 3004208"/>
              <a:gd name="connsiteX2" fmla="*/ 3386945 w 3386945"/>
              <a:gd name="connsiteY2" fmla="*/ 1594460 h 3004208"/>
              <a:gd name="connsiteX3" fmla="*/ 1604927 w 3386945"/>
              <a:gd name="connsiteY3" fmla="*/ 3003351 h 3004208"/>
              <a:gd name="connsiteX4" fmla="*/ 190 w 3386945"/>
              <a:gd name="connsiteY4" fmla="*/ 1389187 h 3004208"/>
              <a:gd name="connsiteX0" fmla="*/ 90 w 3386845"/>
              <a:gd name="connsiteY0" fmla="*/ 1381833 h 2996854"/>
              <a:gd name="connsiteX1" fmla="*/ 1539510 w 3386845"/>
              <a:gd name="connsiteY1" fmla="*/ 933 h 2996854"/>
              <a:gd name="connsiteX2" fmla="*/ 3386845 w 3386845"/>
              <a:gd name="connsiteY2" fmla="*/ 1587106 h 2996854"/>
              <a:gd name="connsiteX3" fmla="*/ 1604827 w 3386845"/>
              <a:gd name="connsiteY3" fmla="*/ 2995997 h 2996854"/>
              <a:gd name="connsiteX4" fmla="*/ 90 w 3386845"/>
              <a:gd name="connsiteY4" fmla="*/ 1381833 h 2996854"/>
              <a:gd name="connsiteX0" fmla="*/ 90 w 3386845"/>
              <a:gd name="connsiteY0" fmla="*/ 1381833 h 2997847"/>
              <a:gd name="connsiteX1" fmla="*/ 1539510 w 3386845"/>
              <a:gd name="connsiteY1" fmla="*/ 933 h 2997847"/>
              <a:gd name="connsiteX2" fmla="*/ 3386845 w 3386845"/>
              <a:gd name="connsiteY2" fmla="*/ 1587106 h 2997847"/>
              <a:gd name="connsiteX3" fmla="*/ 1604827 w 3386845"/>
              <a:gd name="connsiteY3" fmla="*/ 2995997 h 2997847"/>
              <a:gd name="connsiteX4" fmla="*/ 90 w 3386845"/>
              <a:gd name="connsiteY4" fmla="*/ 1381833 h 2997847"/>
              <a:gd name="connsiteX0" fmla="*/ 90 w 3386845"/>
              <a:gd name="connsiteY0" fmla="*/ 1381833 h 3003551"/>
              <a:gd name="connsiteX1" fmla="*/ 1539510 w 3386845"/>
              <a:gd name="connsiteY1" fmla="*/ 933 h 3003551"/>
              <a:gd name="connsiteX2" fmla="*/ 3386845 w 3386845"/>
              <a:gd name="connsiteY2" fmla="*/ 1587106 h 3003551"/>
              <a:gd name="connsiteX3" fmla="*/ 1604827 w 3386845"/>
              <a:gd name="connsiteY3" fmla="*/ 2995997 h 3003551"/>
              <a:gd name="connsiteX4" fmla="*/ 90 w 3386845"/>
              <a:gd name="connsiteY4" fmla="*/ 1381833 h 3003551"/>
              <a:gd name="connsiteX0" fmla="*/ 46 w 3386801"/>
              <a:gd name="connsiteY0" fmla="*/ 1381826 h 2966404"/>
              <a:gd name="connsiteX1" fmla="*/ 1539466 w 3386801"/>
              <a:gd name="connsiteY1" fmla="*/ 926 h 2966404"/>
              <a:gd name="connsiteX2" fmla="*/ 3386801 w 3386801"/>
              <a:gd name="connsiteY2" fmla="*/ 1587099 h 2966404"/>
              <a:gd name="connsiteX3" fmla="*/ 1586122 w 3386801"/>
              <a:gd name="connsiteY3" fmla="*/ 2958667 h 2966404"/>
              <a:gd name="connsiteX4" fmla="*/ 46 w 3386801"/>
              <a:gd name="connsiteY4" fmla="*/ 1381826 h 2966404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0 w 3386785"/>
              <a:gd name="connsiteY0" fmla="*/ 1381827 h 2975689"/>
              <a:gd name="connsiteX1" fmla="*/ 1539450 w 3386785"/>
              <a:gd name="connsiteY1" fmla="*/ 927 h 2975689"/>
              <a:gd name="connsiteX2" fmla="*/ 3386785 w 3386785"/>
              <a:gd name="connsiteY2" fmla="*/ 1587100 h 2975689"/>
              <a:gd name="connsiteX3" fmla="*/ 1576775 w 3386785"/>
              <a:gd name="connsiteY3" fmla="*/ 2967999 h 2975689"/>
              <a:gd name="connsiteX4" fmla="*/ 30 w 3386785"/>
              <a:gd name="connsiteY4" fmla="*/ 1381827 h 2975689"/>
              <a:gd name="connsiteX0" fmla="*/ 37 w 3386792"/>
              <a:gd name="connsiteY0" fmla="*/ 1381827 h 2975689"/>
              <a:gd name="connsiteX1" fmla="*/ 1539457 w 3386792"/>
              <a:gd name="connsiteY1" fmla="*/ 927 h 2975689"/>
              <a:gd name="connsiteX2" fmla="*/ 3386792 w 3386792"/>
              <a:gd name="connsiteY2" fmla="*/ 1587100 h 2975689"/>
              <a:gd name="connsiteX3" fmla="*/ 1576782 w 3386792"/>
              <a:gd name="connsiteY3" fmla="*/ 2967999 h 2975689"/>
              <a:gd name="connsiteX4" fmla="*/ 37 w 3386792"/>
              <a:gd name="connsiteY4" fmla="*/ 1381827 h 2975689"/>
              <a:gd name="connsiteX0" fmla="*/ 66 w 3386821"/>
              <a:gd name="connsiteY0" fmla="*/ 1389152 h 2983014"/>
              <a:gd name="connsiteX1" fmla="*/ 1539486 w 3386821"/>
              <a:gd name="connsiteY1" fmla="*/ 8252 h 2983014"/>
              <a:gd name="connsiteX2" fmla="*/ 3386821 w 3386821"/>
              <a:gd name="connsiteY2" fmla="*/ 1594425 h 2983014"/>
              <a:gd name="connsiteX3" fmla="*/ 1576811 w 3386821"/>
              <a:gd name="connsiteY3" fmla="*/ 2975324 h 2983014"/>
              <a:gd name="connsiteX4" fmla="*/ 66 w 3386821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60 w 3386815"/>
              <a:gd name="connsiteY0" fmla="*/ 1389152 h 2983014"/>
              <a:gd name="connsiteX1" fmla="*/ 1539480 w 3386815"/>
              <a:gd name="connsiteY1" fmla="*/ 8252 h 2983014"/>
              <a:gd name="connsiteX2" fmla="*/ 3386815 w 3386815"/>
              <a:gd name="connsiteY2" fmla="*/ 1594425 h 2983014"/>
              <a:gd name="connsiteX3" fmla="*/ 1576805 w 3386815"/>
              <a:gd name="connsiteY3" fmla="*/ 2975324 h 2983014"/>
              <a:gd name="connsiteX4" fmla="*/ 60 w 3386815"/>
              <a:gd name="connsiteY4" fmla="*/ 1389152 h 2983014"/>
              <a:gd name="connsiteX0" fmla="*/ 15 w 3386770"/>
              <a:gd name="connsiteY0" fmla="*/ 1342808 h 2936625"/>
              <a:gd name="connsiteX1" fmla="*/ 1558096 w 3386770"/>
              <a:gd name="connsiteY1" fmla="*/ 8561 h 2936625"/>
              <a:gd name="connsiteX2" fmla="*/ 3386770 w 3386770"/>
              <a:gd name="connsiteY2" fmla="*/ 1548081 h 2936625"/>
              <a:gd name="connsiteX3" fmla="*/ 1576760 w 3386770"/>
              <a:gd name="connsiteY3" fmla="*/ 2928980 h 2936625"/>
              <a:gd name="connsiteX4" fmla="*/ 15 w 3386770"/>
              <a:gd name="connsiteY4" fmla="*/ 1342808 h 2936625"/>
              <a:gd name="connsiteX0" fmla="*/ 57 w 3386812"/>
              <a:gd name="connsiteY0" fmla="*/ 1342844 h 2964519"/>
              <a:gd name="connsiteX1" fmla="*/ 1558138 w 3386812"/>
              <a:gd name="connsiteY1" fmla="*/ 8597 h 2964519"/>
              <a:gd name="connsiteX2" fmla="*/ 3386812 w 3386812"/>
              <a:gd name="connsiteY2" fmla="*/ 1548117 h 2964519"/>
              <a:gd name="connsiteX3" fmla="*/ 1595463 w 3386812"/>
              <a:gd name="connsiteY3" fmla="*/ 2957008 h 2964519"/>
              <a:gd name="connsiteX4" fmla="*/ 57 w 3386812"/>
              <a:gd name="connsiteY4" fmla="*/ 1342844 h 2964519"/>
              <a:gd name="connsiteX0" fmla="*/ 57 w 3386812"/>
              <a:gd name="connsiteY0" fmla="*/ 1342844 h 2959836"/>
              <a:gd name="connsiteX1" fmla="*/ 1558138 w 3386812"/>
              <a:gd name="connsiteY1" fmla="*/ 8597 h 2959836"/>
              <a:gd name="connsiteX2" fmla="*/ 3386812 w 3386812"/>
              <a:gd name="connsiteY2" fmla="*/ 1548117 h 2959836"/>
              <a:gd name="connsiteX3" fmla="*/ 1595463 w 3386812"/>
              <a:gd name="connsiteY3" fmla="*/ 2957008 h 2959836"/>
              <a:gd name="connsiteX4" fmla="*/ 57 w 3386812"/>
              <a:gd name="connsiteY4" fmla="*/ 1342844 h 2959836"/>
              <a:gd name="connsiteX0" fmla="*/ 29 w 3386784"/>
              <a:gd name="connsiteY0" fmla="*/ 1335220 h 2950938"/>
              <a:gd name="connsiteX1" fmla="*/ 1558110 w 3386784"/>
              <a:gd name="connsiteY1" fmla="*/ 973 h 2950938"/>
              <a:gd name="connsiteX2" fmla="*/ 3386784 w 3386784"/>
              <a:gd name="connsiteY2" fmla="*/ 1540493 h 2950938"/>
              <a:gd name="connsiteX3" fmla="*/ 1595435 w 3386784"/>
              <a:gd name="connsiteY3" fmla="*/ 2949384 h 2950938"/>
              <a:gd name="connsiteX4" fmla="*/ 29 w 3386784"/>
              <a:gd name="connsiteY4" fmla="*/ 1335220 h 2950938"/>
              <a:gd name="connsiteX0" fmla="*/ 332 w 3387087"/>
              <a:gd name="connsiteY0" fmla="*/ 1337685 h 2953403"/>
              <a:gd name="connsiteX1" fmla="*/ 1558413 w 3387087"/>
              <a:gd name="connsiteY1" fmla="*/ 3438 h 2953403"/>
              <a:gd name="connsiteX2" fmla="*/ 3387087 w 3387087"/>
              <a:gd name="connsiteY2" fmla="*/ 1542958 h 2953403"/>
              <a:gd name="connsiteX3" fmla="*/ 1595738 w 3387087"/>
              <a:gd name="connsiteY3" fmla="*/ 2951849 h 2953403"/>
              <a:gd name="connsiteX4" fmla="*/ 332 w 3387087"/>
              <a:gd name="connsiteY4" fmla="*/ 1337685 h 2953403"/>
              <a:gd name="connsiteX0" fmla="*/ 340 w 3359103"/>
              <a:gd name="connsiteY0" fmla="*/ 1346652 h 2952908"/>
              <a:gd name="connsiteX1" fmla="*/ 1530429 w 3359103"/>
              <a:gd name="connsiteY1" fmla="*/ 3074 h 2952908"/>
              <a:gd name="connsiteX2" fmla="*/ 3359103 w 3359103"/>
              <a:gd name="connsiteY2" fmla="*/ 1542594 h 2952908"/>
              <a:gd name="connsiteX3" fmla="*/ 1567754 w 3359103"/>
              <a:gd name="connsiteY3" fmla="*/ 2951485 h 2952908"/>
              <a:gd name="connsiteX4" fmla="*/ 340 w 3359103"/>
              <a:gd name="connsiteY4" fmla="*/ 1346652 h 2952908"/>
              <a:gd name="connsiteX0" fmla="*/ 340 w 3359103"/>
              <a:gd name="connsiteY0" fmla="*/ 1355518 h 2961774"/>
              <a:gd name="connsiteX1" fmla="*/ 1530429 w 3359103"/>
              <a:gd name="connsiteY1" fmla="*/ 11940 h 2961774"/>
              <a:gd name="connsiteX2" fmla="*/ 3359103 w 3359103"/>
              <a:gd name="connsiteY2" fmla="*/ 1551460 h 2961774"/>
              <a:gd name="connsiteX3" fmla="*/ 1567754 w 3359103"/>
              <a:gd name="connsiteY3" fmla="*/ 2960351 h 2961774"/>
              <a:gd name="connsiteX4" fmla="*/ 340 w 3359103"/>
              <a:gd name="connsiteY4" fmla="*/ 1355518 h 2961774"/>
              <a:gd name="connsiteX0" fmla="*/ 400 w 3359163"/>
              <a:gd name="connsiteY0" fmla="*/ 1355518 h 2961774"/>
              <a:gd name="connsiteX1" fmla="*/ 1530489 w 3359163"/>
              <a:gd name="connsiteY1" fmla="*/ 11940 h 2961774"/>
              <a:gd name="connsiteX2" fmla="*/ 3359163 w 3359163"/>
              <a:gd name="connsiteY2" fmla="*/ 1551460 h 2961774"/>
              <a:gd name="connsiteX3" fmla="*/ 1567814 w 3359163"/>
              <a:gd name="connsiteY3" fmla="*/ 2960351 h 2961774"/>
              <a:gd name="connsiteX4" fmla="*/ 400 w 3359163"/>
              <a:gd name="connsiteY4" fmla="*/ 1355518 h 2961774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400 w 3359163"/>
              <a:gd name="connsiteY0" fmla="*/ 1350614 h 2956870"/>
              <a:gd name="connsiteX1" fmla="*/ 1530489 w 3359163"/>
              <a:gd name="connsiteY1" fmla="*/ 7036 h 2956870"/>
              <a:gd name="connsiteX2" fmla="*/ 3359163 w 3359163"/>
              <a:gd name="connsiteY2" fmla="*/ 1546556 h 2956870"/>
              <a:gd name="connsiteX3" fmla="*/ 1567814 w 3359163"/>
              <a:gd name="connsiteY3" fmla="*/ 2955447 h 2956870"/>
              <a:gd name="connsiteX4" fmla="*/ 400 w 3359163"/>
              <a:gd name="connsiteY4" fmla="*/ 1350614 h 2956870"/>
              <a:gd name="connsiteX0" fmla="*/ 801 w 3359564"/>
              <a:gd name="connsiteY0" fmla="*/ 1350614 h 2956870"/>
              <a:gd name="connsiteX1" fmla="*/ 1530890 w 3359564"/>
              <a:gd name="connsiteY1" fmla="*/ 7036 h 2956870"/>
              <a:gd name="connsiteX2" fmla="*/ 3359564 w 3359564"/>
              <a:gd name="connsiteY2" fmla="*/ 1546556 h 2956870"/>
              <a:gd name="connsiteX3" fmla="*/ 1568215 w 3359564"/>
              <a:gd name="connsiteY3" fmla="*/ 2955447 h 2956870"/>
              <a:gd name="connsiteX4" fmla="*/ 801 w 3359564"/>
              <a:gd name="connsiteY4" fmla="*/ 1350614 h 2956870"/>
              <a:gd name="connsiteX0" fmla="*/ 913 w 3359676"/>
              <a:gd name="connsiteY0" fmla="*/ 1350614 h 2955726"/>
              <a:gd name="connsiteX1" fmla="*/ 1531002 w 3359676"/>
              <a:gd name="connsiteY1" fmla="*/ 7036 h 2955726"/>
              <a:gd name="connsiteX2" fmla="*/ 3359676 w 3359676"/>
              <a:gd name="connsiteY2" fmla="*/ 1546556 h 2955726"/>
              <a:gd name="connsiteX3" fmla="*/ 1568327 w 3359676"/>
              <a:gd name="connsiteY3" fmla="*/ 2955447 h 2955726"/>
              <a:gd name="connsiteX4" fmla="*/ 913 w 3359676"/>
              <a:gd name="connsiteY4" fmla="*/ 1350614 h 2955726"/>
              <a:gd name="connsiteX0" fmla="*/ 883 w 3359646"/>
              <a:gd name="connsiteY0" fmla="*/ 1350614 h 2955726"/>
              <a:gd name="connsiteX1" fmla="*/ 1530972 w 3359646"/>
              <a:gd name="connsiteY1" fmla="*/ 7036 h 2955726"/>
              <a:gd name="connsiteX2" fmla="*/ 3359646 w 3359646"/>
              <a:gd name="connsiteY2" fmla="*/ 1546556 h 2955726"/>
              <a:gd name="connsiteX3" fmla="*/ 1568297 w 3359646"/>
              <a:gd name="connsiteY3" fmla="*/ 2955447 h 2955726"/>
              <a:gd name="connsiteX4" fmla="*/ 883 w 3359646"/>
              <a:gd name="connsiteY4" fmla="*/ 1350614 h 2955726"/>
              <a:gd name="connsiteX0" fmla="*/ 10 w 3358773"/>
              <a:gd name="connsiteY0" fmla="*/ 1350614 h 2955726"/>
              <a:gd name="connsiteX1" fmla="*/ 1530099 w 3358773"/>
              <a:gd name="connsiteY1" fmla="*/ 7036 h 2955726"/>
              <a:gd name="connsiteX2" fmla="*/ 3358773 w 3358773"/>
              <a:gd name="connsiteY2" fmla="*/ 1546556 h 2955726"/>
              <a:gd name="connsiteX3" fmla="*/ 1567424 w 3358773"/>
              <a:gd name="connsiteY3" fmla="*/ 2955447 h 2955726"/>
              <a:gd name="connsiteX4" fmla="*/ 10 w 3358773"/>
              <a:gd name="connsiteY4" fmla="*/ 1350614 h 2955726"/>
              <a:gd name="connsiteX0" fmla="*/ 37 w 3358800"/>
              <a:gd name="connsiteY0" fmla="*/ 1350614 h 2955726"/>
              <a:gd name="connsiteX1" fmla="*/ 1530126 w 3358800"/>
              <a:gd name="connsiteY1" fmla="*/ 7036 h 2955726"/>
              <a:gd name="connsiteX2" fmla="*/ 3358800 w 3358800"/>
              <a:gd name="connsiteY2" fmla="*/ 1546556 h 2955726"/>
              <a:gd name="connsiteX3" fmla="*/ 1567451 w 3358800"/>
              <a:gd name="connsiteY3" fmla="*/ 2955447 h 2955726"/>
              <a:gd name="connsiteX4" fmla="*/ 37 w 3358800"/>
              <a:gd name="connsiteY4" fmla="*/ 1350614 h 2955726"/>
              <a:gd name="connsiteX0" fmla="*/ 85 w 3358848"/>
              <a:gd name="connsiteY0" fmla="*/ 1345006 h 2950118"/>
              <a:gd name="connsiteX1" fmla="*/ 1530174 w 3358848"/>
              <a:gd name="connsiteY1" fmla="*/ 1428 h 2950118"/>
              <a:gd name="connsiteX2" fmla="*/ 3358848 w 3358848"/>
              <a:gd name="connsiteY2" fmla="*/ 1540948 h 2950118"/>
              <a:gd name="connsiteX3" fmla="*/ 1567499 w 3358848"/>
              <a:gd name="connsiteY3" fmla="*/ 2949839 h 2950118"/>
              <a:gd name="connsiteX4" fmla="*/ 85 w 3358848"/>
              <a:gd name="connsiteY4" fmla="*/ 1345006 h 2950118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840"/>
              <a:gd name="connsiteY0" fmla="*/ 1347344 h 2952456"/>
              <a:gd name="connsiteX1" fmla="*/ 1530166 w 3358840"/>
              <a:gd name="connsiteY1" fmla="*/ 3766 h 2952456"/>
              <a:gd name="connsiteX2" fmla="*/ 3358840 w 3358840"/>
              <a:gd name="connsiteY2" fmla="*/ 1543286 h 2952456"/>
              <a:gd name="connsiteX3" fmla="*/ 1567491 w 3358840"/>
              <a:gd name="connsiteY3" fmla="*/ 2952177 h 2952456"/>
              <a:gd name="connsiteX4" fmla="*/ 77 w 3358840"/>
              <a:gd name="connsiteY4" fmla="*/ 1347344 h 2952456"/>
              <a:gd name="connsiteX0" fmla="*/ 77 w 3358904"/>
              <a:gd name="connsiteY0" fmla="*/ 1347344 h 2952461"/>
              <a:gd name="connsiteX1" fmla="*/ 1530166 w 3358904"/>
              <a:gd name="connsiteY1" fmla="*/ 3766 h 2952461"/>
              <a:gd name="connsiteX2" fmla="*/ 3358840 w 3358904"/>
              <a:gd name="connsiteY2" fmla="*/ 1543286 h 2952461"/>
              <a:gd name="connsiteX3" fmla="*/ 1567491 w 3358904"/>
              <a:gd name="connsiteY3" fmla="*/ 2952177 h 2952461"/>
              <a:gd name="connsiteX4" fmla="*/ 77 w 3358904"/>
              <a:gd name="connsiteY4" fmla="*/ 1347344 h 2952461"/>
              <a:gd name="connsiteX0" fmla="*/ 3945 w 3362772"/>
              <a:gd name="connsiteY0" fmla="*/ 1347821 h 2952938"/>
              <a:gd name="connsiteX1" fmla="*/ 1534034 w 3362772"/>
              <a:gd name="connsiteY1" fmla="*/ 4243 h 2952938"/>
              <a:gd name="connsiteX2" fmla="*/ 3362708 w 3362772"/>
              <a:gd name="connsiteY2" fmla="*/ 1543763 h 2952938"/>
              <a:gd name="connsiteX3" fmla="*/ 1571359 w 3362772"/>
              <a:gd name="connsiteY3" fmla="*/ 2952654 h 2952938"/>
              <a:gd name="connsiteX4" fmla="*/ 3945 w 3362772"/>
              <a:gd name="connsiteY4" fmla="*/ 1347821 h 2952938"/>
              <a:gd name="connsiteX0" fmla="*/ 3001 w 3361828"/>
              <a:gd name="connsiteY0" fmla="*/ 1347867 h 2952984"/>
              <a:gd name="connsiteX1" fmla="*/ 1533090 w 3361828"/>
              <a:gd name="connsiteY1" fmla="*/ 4289 h 2952984"/>
              <a:gd name="connsiteX2" fmla="*/ 3361764 w 3361828"/>
              <a:gd name="connsiteY2" fmla="*/ 1543809 h 2952984"/>
              <a:gd name="connsiteX3" fmla="*/ 1570415 w 3361828"/>
              <a:gd name="connsiteY3" fmla="*/ 2952700 h 2952984"/>
              <a:gd name="connsiteX4" fmla="*/ 3001 w 3361828"/>
              <a:gd name="connsiteY4" fmla="*/ 1347867 h 2952984"/>
              <a:gd name="connsiteX0" fmla="*/ 3598 w 3362437"/>
              <a:gd name="connsiteY0" fmla="*/ 1347867 h 2952984"/>
              <a:gd name="connsiteX1" fmla="*/ 1533687 w 3362437"/>
              <a:gd name="connsiteY1" fmla="*/ 4289 h 2952984"/>
              <a:gd name="connsiteX2" fmla="*/ 3362361 w 3362437"/>
              <a:gd name="connsiteY2" fmla="*/ 1543809 h 2952984"/>
              <a:gd name="connsiteX3" fmla="*/ 1571012 w 3362437"/>
              <a:gd name="connsiteY3" fmla="*/ 2952700 h 2952984"/>
              <a:gd name="connsiteX4" fmla="*/ 3598 w 3362437"/>
              <a:gd name="connsiteY4" fmla="*/ 1347867 h 295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437" h="2952984">
                <a:moveTo>
                  <a:pt x="3598" y="1347867"/>
                </a:moveTo>
                <a:cubicBezTo>
                  <a:pt x="62691" y="735166"/>
                  <a:pt x="367402" y="-65691"/>
                  <a:pt x="1533687" y="4289"/>
                </a:cubicBezTo>
                <a:cubicBezTo>
                  <a:pt x="2699972" y="74269"/>
                  <a:pt x="3278385" y="595798"/>
                  <a:pt x="3362361" y="1543809"/>
                </a:cubicBezTo>
                <a:cubicBezTo>
                  <a:pt x="3371691" y="2463828"/>
                  <a:pt x="2522691" y="2966696"/>
                  <a:pt x="1571012" y="2952700"/>
                </a:cubicBezTo>
                <a:cubicBezTo>
                  <a:pt x="619333" y="2938704"/>
                  <a:pt x="-55495" y="1960568"/>
                  <a:pt x="3598" y="1347867"/>
                </a:cubicBez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106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627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4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Coloured Foot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13C87-3296-E2C5-C535-8BE85E1C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284311"/>
            <a:ext cx="10931627" cy="480773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B117B-7E77-51C5-0A9F-4D3A26AAB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816" y="344384"/>
            <a:ext cx="11377692" cy="70064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unflow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6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ie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07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ndmil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nri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2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ounta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0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ndsca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FF99-4E5E-4FAA-AF65-5FE6679443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61" y="3816219"/>
            <a:ext cx="8553061" cy="2584579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>
                <a:solidFill>
                  <a:srgbClr val="624C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your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4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C310-7C17-470B-8696-FF1944AF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B704-D4C5-4A20-ABF4-9B148F82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FB1D-40DB-485F-98D0-C9E4B265F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10D4-E3DD-4CA0-8B48-D7EFBEFE2657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38960-6A4D-4913-983C-7DEC49702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90F-5C03-40E3-AF9B-74C1BD10A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C6E4-1AF6-49A4-9F2D-226A479F5C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09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77" r:id="rId3"/>
    <p:sldLayoutId id="2147483660" r:id="rId4"/>
    <p:sldLayoutId id="2147483661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92" r:id="rId11"/>
    <p:sldLayoutId id="2147483693" r:id="rId12"/>
    <p:sldLayoutId id="2147483690" r:id="rId13"/>
    <p:sldLayoutId id="2147483691" r:id="rId14"/>
    <p:sldLayoutId id="2147483689" r:id="rId15"/>
    <p:sldLayoutId id="2147483688" r:id="rId16"/>
    <p:sldLayoutId id="2147483687" r:id="rId17"/>
    <p:sldLayoutId id="2147483686" r:id="rId18"/>
    <p:sldLayoutId id="2147483650" r:id="rId19"/>
    <p:sldLayoutId id="2147483671" r:id="rId20"/>
    <p:sldLayoutId id="2147483667" r:id="rId21"/>
    <p:sldLayoutId id="2147483672" r:id="rId22"/>
    <p:sldLayoutId id="2147483668" r:id="rId23"/>
    <p:sldLayoutId id="2147483669" r:id="rId24"/>
    <p:sldLayoutId id="2147483670" r:id="rId25"/>
    <p:sldLayoutId id="2147483673" r:id="rId26"/>
    <p:sldLayoutId id="2147483674" r:id="rId27"/>
    <p:sldLayoutId id="2147483675" r:id="rId28"/>
    <p:sldLayoutId id="2147483676" r:id="rId29"/>
    <p:sldLayoutId id="2147483683" r:id="rId30"/>
    <p:sldLayoutId id="2147483684" r:id="rId31"/>
    <p:sldLayoutId id="2147483685" r:id="rId32"/>
    <p:sldLayoutId id="2147483679" r:id="rId33"/>
    <p:sldLayoutId id="2147483678" r:id="rId34"/>
    <p:sldLayoutId id="2147483680" r:id="rId35"/>
    <p:sldLayoutId id="2147483682" r:id="rId36"/>
    <p:sldLayoutId id="214748368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dcu.be/exZAl" TargetMode="External"/><Relationship Id="rId2" Type="http://schemas.openxmlformats.org/officeDocument/2006/relationships/hyperlink" Target="https://www.health.gov.au/sites/default/files/2024-06/national-guideline-for-the-prevention-control-and-public-health-management-of-outbreaks-of-acute-respiratory-infection-in-residential-aged-care-homes.pdf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54B0-049A-41A7-AAA2-FD9183AC5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1" y="3816219"/>
            <a:ext cx="9611114" cy="1251081"/>
          </a:xfrm>
        </p:spPr>
        <p:txBody>
          <a:bodyPr>
            <a:normAutofit fontScale="90000"/>
          </a:bodyPr>
          <a:lstStyle/>
          <a:p>
            <a:r>
              <a:rPr lang="en-AU" sz="4400" b="0" i="0" u="none" strike="noStrike" kern="1200" baseline="0" dirty="0">
                <a:solidFill>
                  <a:srgbClr val="000000"/>
                </a:solidFill>
                <a:latin typeface="Aptos Display" panose="020B0004020202020204" pitchFamily="34" charset="0"/>
              </a:rPr>
              <a:t>Acute Respiratory Illnesses (ARIs) in Residential Aged Care Facilities (RACFs)</a:t>
            </a:r>
            <a:endParaRPr lang="en-AU" sz="4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494AA-C814-EE4B-C079-ADD1ECDF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" y="6002766"/>
            <a:ext cx="6410773" cy="935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CD50A-78A6-A53C-9E2B-40CD62E42A1A}"/>
              </a:ext>
            </a:extLst>
          </p:cNvPr>
          <p:cNvSpPr txBox="1"/>
          <p:nvPr/>
        </p:nvSpPr>
        <p:spPr>
          <a:xfrm>
            <a:off x="5700157" y="6444432"/>
            <a:ext cx="658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Acknowledgements – Shalomie Shadrach (DDPHU epidemiologist) for assisting with data used in the presentation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91453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2E59F-B98B-6D6D-10FF-8DD36B67B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RSV Vaccine Recommendations For ≥75Y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C9D62-5735-164E-6D18-0360BF2D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1" y="1558637"/>
            <a:ext cx="11268039" cy="3520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74BF3-43EA-3664-7E08-DC281B70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98" y="5691655"/>
            <a:ext cx="4570476" cy="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2E59F-B98B-6D6D-10FF-8DD36B67B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481" y="2728358"/>
            <a:ext cx="8624455" cy="700642"/>
          </a:xfrm>
        </p:spPr>
        <p:txBody>
          <a:bodyPr/>
          <a:lstStyle/>
          <a:p>
            <a:r>
              <a:rPr lang="en-GB" dirty="0"/>
              <a:t>Cost is a barrier to RSV vaccination!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ACCB0-6FAD-B2BD-CED8-5670B3465EA3}"/>
              </a:ext>
            </a:extLst>
          </p:cNvPr>
          <p:cNvSpPr txBox="1"/>
          <p:nvPr/>
        </p:nvSpPr>
        <p:spPr>
          <a:xfrm>
            <a:off x="1049481" y="1548246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on vaccination rates for RSV is not yet widely available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A6EF0-1BFF-A823-AE40-FB3FE279C985}"/>
              </a:ext>
            </a:extLst>
          </p:cNvPr>
          <p:cNvSpPr txBox="1"/>
          <p:nvPr/>
        </p:nvSpPr>
        <p:spPr>
          <a:xfrm>
            <a:off x="1049481" y="3429000"/>
            <a:ext cx="971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Victoria have recently announced they are funding </a:t>
            </a:r>
            <a:r>
              <a:rPr lang="en-GB" dirty="0" err="1"/>
              <a:t>Arexvy</a:t>
            </a:r>
            <a:r>
              <a:rPr lang="en-GB" dirty="0"/>
              <a:t> for residents of RACFs aged ≥60Y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0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8A52E0-9BA0-BE2A-221F-DFC6C54C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316" y="344384"/>
            <a:ext cx="9336621" cy="700642"/>
          </a:xfrm>
        </p:spPr>
        <p:txBody>
          <a:bodyPr/>
          <a:lstStyle/>
          <a:p>
            <a:r>
              <a:rPr lang="en-GB" dirty="0"/>
              <a:t>RSV Among ≥65Y In The Darling Downs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D160-59B6-C472-0112-BD794D28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73" y="1694230"/>
            <a:ext cx="8666018" cy="4030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C585D-98AD-CE9A-1E5F-CCAEF73961E7}"/>
              </a:ext>
            </a:extLst>
          </p:cNvPr>
          <p:cNvSpPr txBox="1"/>
          <p:nvPr/>
        </p:nvSpPr>
        <p:spPr>
          <a:xfrm>
            <a:off x="4323720" y="6117774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Data up until early-mid July 2025</a:t>
            </a:r>
          </a:p>
        </p:txBody>
      </p:sp>
    </p:spTree>
    <p:extLst>
      <p:ext uri="{BB962C8B-B14F-4D97-AF65-F5344CB8AC3E}">
        <p14:creationId xmlns:p14="http://schemas.microsoft.com/office/powerpoint/2010/main" val="192958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EA7831-0A2E-D456-5806-DDE17340F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247" y="2521774"/>
            <a:ext cx="8133113" cy="145472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Public Health Unit Management of Acute Respiratory Illnesses (ARIs)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04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F4FE84-014C-614A-D778-98968D6E9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Tamiflu During Flu Outbreaks In RACFs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A00CA-8812-03AA-44CB-53D4D2E3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6" y="1496290"/>
            <a:ext cx="10939048" cy="4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AFA11-C6D8-2A84-A934-75AAB813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98" y="1135034"/>
            <a:ext cx="9967237" cy="3094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6E58D-6217-F24B-7F29-4AA6523A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99" y="5492150"/>
            <a:ext cx="5401056" cy="7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4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09B82-D925-6AA2-5BC5-EBC9FA51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Australian Immunisation Handbook</a:t>
            </a:r>
          </a:p>
          <a:p>
            <a:r>
              <a:rPr lang="en-AU" dirty="0"/>
              <a:t>Australian Medicines Handbook</a:t>
            </a:r>
          </a:p>
          <a:p>
            <a:r>
              <a:rPr lang="en-AU" dirty="0" err="1"/>
              <a:t>eTG</a:t>
            </a:r>
            <a:endParaRPr lang="en-AU" dirty="0"/>
          </a:p>
          <a:p>
            <a:r>
              <a:rPr lang="en-AU" dirty="0">
                <a:hlinkClick r:id="rId2"/>
              </a:rPr>
              <a:t>CDNA Guidelines for Management of ARIs in RACFs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64304-5214-684D-B79B-24D4A9B76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Useful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2859C-72CB-2F74-99B6-26A1E8DE804A}"/>
              </a:ext>
            </a:extLst>
          </p:cNvPr>
          <p:cNvSpPr txBox="1"/>
          <p:nvPr/>
        </p:nvSpPr>
        <p:spPr>
          <a:xfrm>
            <a:off x="682441" y="5536642"/>
            <a:ext cx="925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Note: </a:t>
            </a:r>
            <a:r>
              <a:rPr lang="en-AU" dirty="0" err="1">
                <a:hlinkClick r:id="rId3"/>
              </a:rPr>
              <a:t>Arexvy</a:t>
            </a:r>
            <a:r>
              <a:rPr lang="en-AU" dirty="0">
                <a:hlinkClick r:id="rId3"/>
              </a:rPr>
              <a:t> RSV vaccine potentially associated with reduced 18-month risk of dementia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73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FF747-AE7D-F4CB-C5B0-F45CB2FA9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you have any questions, you can:</a:t>
            </a:r>
          </a:p>
          <a:p>
            <a:r>
              <a:rPr lang="en-AU" dirty="0"/>
              <a:t>Call us on (07) 4699 8240</a:t>
            </a:r>
          </a:p>
          <a:p>
            <a:pPr marL="0" indent="0">
              <a:buNone/>
            </a:pPr>
            <a:r>
              <a:rPr lang="en-AU" dirty="0"/>
              <a:t>OR</a:t>
            </a:r>
          </a:p>
          <a:p>
            <a:r>
              <a:rPr lang="en-AU" dirty="0"/>
              <a:t>Email us at DDPHUCDCIMM@health.qld.gov.au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24C05-5E16-885C-1BE9-0B56B430C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Darling Downs Public Health Unit</a:t>
            </a:r>
          </a:p>
        </p:txBody>
      </p:sp>
    </p:spTree>
    <p:extLst>
      <p:ext uri="{BB962C8B-B14F-4D97-AF65-F5344CB8AC3E}">
        <p14:creationId xmlns:p14="http://schemas.microsoft.com/office/powerpoint/2010/main" val="14428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9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5362F5-D79E-943C-DB85-7EA0598E4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Influenza Vaccine Recommendations For ≥65Y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C718C-2D28-FD82-EDEF-CC6F22B5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" y="2036826"/>
            <a:ext cx="11210544" cy="156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16CBB-7853-45D6-5DBF-34C8609B7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" y="5702046"/>
            <a:ext cx="4570476" cy="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51D87-033D-AEFA-6BCF-9D7D667C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466849"/>
            <a:ext cx="10931627" cy="4625195"/>
          </a:xfrm>
        </p:spPr>
        <p:txBody>
          <a:bodyPr/>
          <a:lstStyle/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59% aged ≥65Y have received annual influenza vaccine</a:t>
            </a:r>
          </a:p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QLD rates slightly lower than national flu vaccination rates across all age groups</a:t>
            </a:r>
          </a:p>
          <a:p>
            <a:pPr rtl="0">
              <a:buSzPts val="24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This is despite having a government funded free flu vaccine for anyone aged &gt;6 months (including those who are not Medicare eligible)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AA0CB8-8E7E-C87B-428C-ECA7BC40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Influenza Vaccination Rates in QLD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321C3-1AD2-B2DF-99A3-FA090CCEC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32" y="5688185"/>
            <a:ext cx="11401044" cy="403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FB15F-76A6-3169-3DA2-81A43D8E53A0}"/>
              </a:ext>
            </a:extLst>
          </p:cNvPr>
          <p:cNvSpPr txBox="1"/>
          <p:nvPr/>
        </p:nvSpPr>
        <p:spPr>
          <a:xfrm>
            <a:off x="646816" y="2904940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Uptake from March 1 – July 13 2025</a:t>
            </a:r>
          </a:p>
        </p:txBody>
      </p:sp>
    </p:spTree>
    <p:extLst>
      <p:ext uri="{BB962C8B-B14F-4D97-AF65-F5344CB8AC3E}">
        <p14:creationId xmlns:p14="http://schemas.microsoft.com/office/powerpoint/2010/main" val="19964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EA991-1D6D-8A54-758C-E9356E7BA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Influenza Among ≥65Y In The Darling Downs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02179-54EF-0F6B-346D-658BCC1B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209675"/>
            <a:ext cx="11377692" cy="4743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F6F74-6110-1D0E-3ED5-06FCBD617E34}"/>
              </a:ext>
            </a:extLst>
          </p:cNvPr>
          <p:cNvSpPr txBox="1"/>
          <p:nvPr/>
        </p:nvSpPr>
        <p:spPr>
          <a:xfrm>
            <a:off x="4323720" y="6117774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Data up until early-mid July 2025</a:t>
            </a:r>
          </a:p>
        </p:txBody>
      </p:sp>
    </p:spTree>
    <p:extLst>
      <p:ext uri="{BB962C8B-B14F-4D97-AF65-F5344CB8AC3E}">
        <p14:creationId xmlns:p14="http://schemas.microsoft.com/office/powerpoint/2010/main" val="38774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7D7D3-A419-C246-8A87-CA1D3B5F9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 Vaccine Recommendations For ≥65Y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C5096-B6A2-B9B6-47F4-31127062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8" y="2165604"/>
            <a:ext cx="11500104" cy="2526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7A5EC-186A-109D-E03F-40EEFFDD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8" y="5740146"/>
            <a:ext cx="4570476" cy="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37117-DE28-2F52-F45D-E7BF4711C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41" y="1504950"/>
            <a:ext cx="10931627" cy="4587094"/>
          </a:xfrm>
        </p:spPr>
        <p:txBody>
          <a:bodyPr/>
          <a:lstStyle/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34.1% aged ≥75Y have received a covid-19 vaccination in the last 6 months</a:t>
            </a:r>
          </a:p>
          <a:p>
            <a:pPr lvl="1">
              <a:buSzPts val="2400"/>
            </a:pPr>
            <a:r>
              <a:rPr lang="en-AU" sz="14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57.4% of residents in RACFs aged ≥75Y have received a covid booster in the last 6 months</a:t>
            </a:r>
          </a:p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25.8% aged 65-74Y have received a covid-19 vaccination in the last year</a:t>
            </a:r>
          </a:p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AU" sz="1800" b="0" i="0" u="none" strike="noStrike" kern="1200" baseline="0" dirty="0">
                <a:solidFill>
                  <a:srgbClr val="000000"/>
                </a:solidFill>
                <a:latin typeface="Aptos" panose="020B0004020202020204" pitchFamily="34" charset="0"/>
              </a:rPr>
              <a:t>QLD slightly lower than national covid-19 vaccination rates across all age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5DF705-7477-C831-156F-D7AD0F7BB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 Vaccination Rates in QLD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FC39D-1C80-9035-2B24-268BA987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2" y="5688184"/>
            <a:ext cx="11401044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A865C-379B-D3A3-582E-B519FBFD8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 Among ≥75Y In The Darling Downs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C7CA9-F6E9-861C-BF80-287C35EC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" y="1276350"/>
            <a:ext cx="11468101" cy="4705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2FA8C-3B6B-BF1A-74A8-895C54C925DA}"/>
              </a:ext>
            </a:extLst>
          </p:cNvPr>
          <p:cNvSpPr txBox="1"/>
          <p:nvPr/>
        </p:nvSpPr>
        <p:spPr>
          <a:xfrm>
            <a:off x="4323720" y="6117774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Data up until early-mid July 2025</a:t>
            </a:r>
          </a:p>
        </p:txBody>
      </p:sp>
    </p:spTree>
    <p:extLst>
      <p:ext uri="{BB962C8B-B14F-4D97-AF65-F5344CB8AC3E}">
        <p14:creationId xmlns:p14="http://schemas.microsoft.com/office/powerpoint/2010/main" val="354289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49E95-8842-2DE6-145D-016CD140D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RSV Vaccine Recommendations For 65-74Y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CD141-D279-6F9E-45EE-5E051843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2" y="1556489"/>
            <a:ext cx="10979496" cy="3745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E723E-719E-4B66-48E1-7223A17A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7" y="5691655"/>
            <a:ext cx="4570476" cy="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ling Downs Health">
      <a:dk1>
        <a:srgbClr val="634B78"/>
      </a:dk1>
      <a:lt1>
        <a:srgbClr val="9583AB"/>
      </a:lt1>
      <a:dk2>
        <a:srgbClr val="E7816A"/>
      </a:dk2>
      <a:lt2>
        <a:srgbClr val="EDB167"/>
      </a:lt2>
      <a:accent1>
        <a:srgbClr val="679280"/>
      </a:accent1>
      <a:accent2>
        <a:srgbClr val="A3B496"/>
      </a:accent2>
      <a:accent3>
        <a:srgbClr val="7290B3"/>
      </a:accent3>
      <a:accent4>
        <a:srgbClr val="53A0AB"/>
      </a:accent4>
      <a:accent5>
        <a:srgbClr val="976082"/>
      </a:accent5>
      <a:accent6>
        <a:srgbClr val="C67995"/>
      </a:accent6>
      <a:hlink>
        <a:srgbClr val="C04F5E"/>
      </a:hlink>
      <a:folHlink>
        <a:srgbClr val="F3C2A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FF997CD70EC4E8D57F42A9D1D9458" ma:contentTypeVersion="14" ma:contentTypeDescription="Create a new document." ma:contentTypeScope="" ma:versionID="be68b92c2594d1fdc601c6644606c405">
  <xsd:schema xmlns:xsd="http://www.w3.org/2001/XMLSchema" xmlns:xs="http://www.w3.org/2001/XMLSchema" xmlns:p="http://schemas.microsoft.com/office/2006/metadata/properties" xmlns:ns2="80e4cb83-a8b8-4474-9846-9def654b56d4" xmlns:ns3="aacf7a36-f8b5-4e77-a319-3a31141a92ea" targetNamespace="http://schemas.microsoft.com/office/2006/metadata/properties" ma:root="true" ma:fieldsID="384464cdc7e75677606814e2e2a8bb35" ns2:_="" ns3:_="">
    <xsd:import namespace="80e4cb83-a8b8-4474-9846-9def654b56d4"/>
    <xsd:import namespace="aacf7a36-f8b5-4e77-a319-3a31141a9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4cb83-a8b8-4474-9846-9def654b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a99e12f-6be7-4a0b-a875-b5ef68f49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f7a36-f8b5-4e77-a319-3a31141a9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d5c6b9-7be5-45e3-b894-d65c27699658}" ma:internalName="TaxCatchAll" ma:showField="CatchAllData" ma:web="aacf7a36-f8b5-4e77-a319-3a31141a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cf7a36-f8b5-4e77-a319-3a31141a92ea" xsi:nil="true"/>
    <lcf76f155ced4ddcb4097134ff3c332f xmlns="80e4cb83-a8b8-4474-9846-9def654b56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7E1B68-ED26-436D-A9C7-C22B88EFA768}"/>
</file>

<file path=customXml/itemProps2.xml><?xml version="1.0" encoding="utf-8"?>
<ds:datastoreItem xmlns:ds="http://schemas.openxmlformats.org/officeDocument/2006/customXml" ds:itemID="{783D86BF-C161-43D7-AA65-EF82B9EBF8D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2dabcf4-55bc-411d-89e9-cce54228de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844D4C-2FA1-4DB8-91F9-32BEC1AF5D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14383</TotalTime>
  <Words>351</Words>
  <Application>Microsoft Office PowerPoint</Application>
  <PresentationFormat>Widescreen</PresentationFormat>
  <Paragraphs>47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Acute Respiratory Illnesses (ARIs) in Residential Aged Care Facilities (RACFs)</vt:lpstr>
      <vt:lpstr>PowerPoint Presentation</vt:lpstr>
      <vt:lpstr>Influenza Vaccine Recommendations For ≥65Y</vt:lpstr>
      <vt:lpstr>Influenza Vaccination Rates in QLD</vt:lpstr>
      <vt:lpstr>Influenza Among ≥65Y In The Darling Downs</vt:lpstr>
      <vt:lpstr>COVID-19 Vaccine Recommendations For ≥65Y</vt:lpstr>
      <vt:lpstr>COVID-19 Vaccination Rates in QLD</vt:lpstr>
      <vt:lpstr>COVID-19 Among ≥75Y In The Darling Downs</vt:lpstr>
      <vt:lpstr>RSV Vaccine Recommendations For 65-74Y</vt:lpstr>
      <vt:lpstr>RSV Vaccine Recommendations For ≥75Y</vt:lpstr>
      <vt:lpstr>Cost is a barrier to RSV vaccination!</vt:lpstr>
      <vt:lpstr>RSV Among ≥65Y In The Darling Downs</vt:lpstr>
      <vt:lpstr>Public Health Unit Management of Acute Respiratory Illnesses (ARIs)</vt:lpstr>
      <vt:lpstr>Tamiflu During Flu Outbreaks In RACFs</vt:lpstr>
      <vt:lpstr>PowerPoint Presentation</vt:lpstr>
      <vt:lpstr>Useful Resources</vt:lpstr>
      <vt:lpstr>Darling Downs Public Health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Morrisson</dc:creator>
  <cp:lastModifiedBy>Luke Wallington</cp:lastModifiedBy>
  <cp:revision>50</cp:revision>
  <dcterms:created xsi:type="dcterms:W3CDTF">2022-05-10T05:58:51Z</dcterms:created>
  <dcterms:modified xsi:type="dcterms:W3CDTF">2025-07-28T04:41:17Z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0x010100E6FFF997CD70EC4E8D57F42A9D1D9458</vt:lpwstr>
  </property>
</Properties>
</file>