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303" r:id="rId2"/>
    <p:sldId id="256" r:id="rId3"/>
    <p:sldId id="316" r:id="rId4"/>
    <p:sldId id="317" r:id="rId5"/>
    <p:sldId id="318" r:id="rId6"/>
    <p:sldId id="328" r:id="rId7"/>
    <p:sldId id="330" r:id="rId8"/>
    <p:sldId id="320" r:id="rId9"/>
    <p:sldId id="332" r:id="rId10"/>
    <p:sldId id="329" r:id="rId11"/>
    <p:sldId id="339" r:id="rId12"/>
    <p:sldId id="338" r:id="rId13"/>
    <p:sldId id="321" r:id="rId14"/>
    <p:sldId id="340" r:id="rId15"/>
    <p:sldId id="349" r:id="rId16"/>
    <p:sldId id="335" r:id="rId17"/>
    <p:sldId id="341" r:id="rId18"/>
    <p:sldId id="344" r:id="rId19"/>
    <p:sldId id="337" r:id="rId20"/>
    <p:sldId id="346" r:id="rId21"/>
    <p:sldId id="348" r:id="rId22"/>
    <p:sldId id="323" r:id="rId23"/>
    <p:sldId id="324" r:id="rId24"/>
    <p:sldId id="322" r:id="rId25"/>
    <p:sldId id="325" r:id="rId26"/>
    <p:sldId id="331" r:id="rId27"/>
    <p:sldId id="351" r:id="rId28"/>
    <p:sldId id="347" r:id="rId29"/>
    <p:sldId id="334" r:id="rId30"/>
    <p:sldId id="326" r:id="rId31"/>
    <p:sldId id="327" r:id="rId32"/>
    <p:sldId id="35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115"/>
    <a:srgbClr val="B2C72E"/>
    <a:srgbClr val="ABC23A"/>
    <a:srgbClr val="D0F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D5BE2C-70EB-4BCF-A4E0-F5D75623F783}" v="292" dt="2025-08-01T05:01:18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5" autoAdjust="0"/>
    <p:restoredTop sz="94404" autoAdjust="0"/>
  </p:normalViewPr>
  <p:slideViewPr>
    <p:cSldViewPr snapToGrid="0">
      <p:cViewPr>
        <p:scale>
          <a:sx n="50" d="100"/>
          <a:sy n="50" d="100"/>
        </p:scale>
        <p:origin x="2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Careless" userId="e92303a41dff07b8" providerId="LiveId" clId="{FED5BE2C-70EB-4BCF-A4E0-F5D75623F783}"/>
    <pc:docChg chg="undo redo custSel addSld delSld modSld sldOrd">
      <pc:chgData name="Laura Careless" userId="e92303a41dff07b8" providerId="LiveId" clId="{FED5BE2C-70EB-4BCF-A4E0-F5D75623F783}" dt="2025-08-01T05:36:01.230" v="15604" actId="14100"/>
      <pc:docMkLst>
        <pc:docMk/>
      </pc:docMkLst>
      <pc:sldChg chg="addSp delSp modSp mod">
        <pc:chgData name="Laura Careless" userId="e92303a41dff07b8" providerId="LiveId" clId="{FED5BE2C-70EB-4BCF-A4E0-F5D75623F783}" dt="2025-08-01T04:29:03.201" v="15253" actId="113"/>
        <pc:sldMkLst>
          <pc:docMk/>
          <pc:sldMk cId="2679720720" sldId="256"/>
        </pc:sldMkLst>
        <pc:spChg chg="mod">
          <ac:chgData name="Laura Careless" userId="e92303a41dff07b8" providerId="LiveId" clId="{FED5BE2C-70EB-4BCF-A4E0-F5D75623F783}" dt="2025-07-23T08:01:41.809" v="56" actId="20577"/>
          <ac:spMkLst>
            <pc:docMk/>
            <pc:sldMk cId="2679720720" sldId="256"/>
            <ac:spMk id="2" creationId="{6A7CC2A6-5D09-0E77-4064-4D3341036CAC}"/>
          </ac:spMkLst>
        </pc:spChg>
        <pc:spChg chg="add mod">
          <ac:chgData name="Laura Careless" userId="e92303a41dff07b8" providerId="LiveId" clId="{FED5BE2C-70EB-4BCF-A4E0-F5D75623F783}" dt="2025-08-01T04:29:03.201" v="15253" actId="113"/>
          <ac:spMkLst>
            <pc:docMk/>
            <pc:sldMk cId="2679720720" sldId="256"/>
            <ac:spMk id="6" creationId="{20C76B84-4000-33B1-9290-24706B86AFAC}"/>
          </ac:spMkLst>
        </pc:spChg>
        <pc:spChg chg="add mod">
          <ac:chgData name="Laura Careless" userId="e92303a41dff07b8" providerId="LiveId" clId="{FED5BE2C-70EB-4BCF-A4E0-F5D75623F783}" dt="2025-07-30T09:46:54.752" v="13966" actId="20577"/>
          <ac:spMkLst>
            <pc:docMk/>
            <pc:sldMk cId="2679720720" sldId="256"/>
            <ac:spMk id="9" creationId="{F2176848-90FA-8AC0-EB57-FFB7665962BC}"/>
          </ac:spMkLst>
        </pc:spChg>
        <pc:cxnChg chg="add mod">
          <ac:chgData name="Laura Careless" userId="e92303a41dff07b8" providerId="LiveId" clId="{FED5BE2C-70EB-4BCF-A4E0-F5D75623F783}" dt="2025-07-24T10:28:09.340" v="549" actId="1076"/>
          <ac:cxnSpMkLst>
            <pc:docMk/>
            <pc:sldMk cId="2679720720" sldId="256"/>
            <ac:cxnSpMk id="10" creationId="{D8A053C4-AA84-6038-38EB-9F35EE6FA883}"/>
          </ac:cxnSpMkLst>
        </pc:cxnChg>
      </pc:sldChg>
      <pc:sldChg chg="addSp delSp modSp mod">
        <pc:chgData name="Laura Careless" userId="e92303a41dff07b8" providerId="LiveId" clId="{FED5BE2C-70EB-4BCF-A4E0-F5D75623F783}" dt="2025-07-24T10:27:53.401" v="546" actId="14100"/>
        <pc:sldMkLst>
          <pc:docMk/>
          <pc:sldMk cId="4085227641" sldId="303"/>
        </pc:sldMkLst>
        <pc:spChg chg="mod">
          <ac:chgData name="Laura Careless" userId="e92303a41dff07b8" providerId="LiveId" clId="{FED5BE2C-70EB-4BCF-A4E0-F5D75623F783}" dt="2025-07-23T08:01:14.851" v="47" actId="1076"/>
          <ac:spMkLst>
            <pc:docMk/>
            <pc:sldMk cId="4085227641" sldId="303"/>
            <ac:spMk id="2" creationId="{3DA6C9A1-2FDB-9FEE-61BA-A4939AC85361}"/>
          </ac:spMkLst>
        </pc:spChg>
        <pc:spChg chg="mod">
          <ac:chgData name="Laura Careless" userId="e92303a41dff07b8" providerId="LiveId" clId="{FED5BE2C-70EB-4BCF-A4E0-F5D75623F783}" dt="2025-07-23T08:01:07.533" v="46" actId="121"/>
          <ac:spMkLst>
            <pc:docMk/>
            <pc:sldMk cId="4085227641" sldId="303"/>
            <ac:spMk id="3" creationId="{AA8BAF61-1771-86D0-67CF-C54BDF22F52E}"/>
          </ac:spMkLst>
        </pc:spChg>
        <pc:picChg chg="add mod">
          <ac:chgData name="Laura Careless" userId="e92303a41dff07b8" providerId="LiveId" clId="{FED5BE2C-70EB-4BCF-A4E0-F5D75623F783}" dt="2025-07-23T08:00:49.504" v="42" actId="1076"/>
          <ac:picMkLst>
            <pc:docMk/>
            <pc:sldMk cId="4085227641" sldId="303"/>
            <ac:picMk id="1032" creationId="{B4E1DA15-E0EA-7C34-B6C3-9C7EE6F5AC77}"/>
          </ac:picMkLst>
        </pc:picChg>
        <pc:cxnChg chg="mod">
          <ac:chgData name="Laura Careless" userId="e92303a41dff07b8" providerId="LiveId" clId="{FED5BE2C-70EB-4BCF-A4E0-F5D75623F783}" dt="2025-07-24T10:27:53.401" v="546" actId="14100"/>
          <ac:cxnSpMkLst>
            <pc:docMk/>
            <pc:sldMk cId="4085227641" sldId="303"/>
            <ac:cxnSpMk id="5" creationId="{B5175F20-D642-EB6C-985D-FDDFF9449C09}"/>
          </ac:cxnSpMkLst>
        </pc:cxnChg>
      </pc:sldChg>
      <pc:sldChg chg="del">
        <pc:chgData name="Laura Careless" userId="e92303a41dff07b8" providerId="LiveId" clId="{FED5BE2C-70EB-4BCF-A4E0-F5D75623F783}" dt="2025-07-24T10:28:13.572" v="550" actId="47"/>
        <pc:sldMkLst>
          <pc:docMk/>
          <pc:sldMk cId="1722020187" sldId="304"/>
        </pc:sldMkLst>
      </pc:sldChg>
      <pc:sldChg chg="del">
        <pc:chgData name="Laura Careless" userId="e92303a41dff07b8" providerId="LiveId" clId="{FED5BE2C-70EB-4BCF-A4E0-F5D75623F783}" dt="2025-07-24T10:28:14.448" v="551" actId="47"/>
        <pc:sldMkLst>
          <pc:docMk/>
          <pc:sldMk cId="2428465661" sldId="305"/>
        </pc:sldMkLst>
      </pc:sldChg>
      <pc:sldChg chg="del">
        <pc:chgData name="Laura Careless" userId="e92303a41dff07b8" providerId="LiveId" clId="{FED5BE2C-70EB-4BCF-A4E0-F5D75623F783}" dt="2025-07-24T10:28:16.241" v="552" actId="47"/>
        <pc:sldMkLst>
          <pc:docMk/>
          <pc:sldMk cId="1227646925" sldId="306"/>
        </pc:sldMkLst>
      </pc:sldChg>
      <pc:sldChg chg="del">
        <pc:chgData name="Laura Careless" userId="e92303a41dff07b8" providerId="LiveId" clId="{FED5BE2C-70EB-4BCF-A4E0-F5D75623F783}" dt="2025-07-24T10:28:17.285" v="553" actId="47"/>
        <pc:sldMkLst>
          <pc:docMk/>
          <pc:sldMk cId="4059306953" sldId="307"/>
        </pc:sldMkLst>
      </pc:sldChg>
      <pc:sldChg chg="del">
        <pc:chgData name="Laura Careless" userId="e92303a41dff07b8" providerId="LiveId" clId="{FED5BE2C-70EB-4BCF-A4E0-F5D75623F783}" dt="2025-07-24T10:28:18.109" v="554" actId="47"/>
        <pc:sldMkLst>
          <pc:docMk/>
          <pc:sldMk cId="1952795582" sldId="308"/>
        </pc:sldMkLst>
      </pc:sldChg>
      <pc:sldChg chg="del">
        <pc:chgData name="Laura Careless" userId="e92303a41dff07b8" providerId="LiveId" clId="{FED5BE2C-70EB-4BCF-A4E0-F5D75623F783}" dt="2025-07-24T10:28:18.914" v="555" actId="47"/>
        <pc:sldMkLst>
          <pc:docMk/>
          <pc:sldMk cId="3552950322" sldId="309"/>
        </pc:sldMkLst>
      </pc:sldChg>
      <pc:sldChg chg="del">
        <pc:chgData name="Laura Careless" userId="e92303a41dff07b8" providerId="LiveId" clId="{FED5BE2C-70EB-4BCF-A4E0-F5D75623F783}" dt="2025-07-24T10:28:20.025" v="556" actId="47"/>
        <pc:sldMkLst>
          <pc:docMk/>
          <pc:sldMk cId="2768482465" sldId="310"/>
        </pc:sldMkLst>
      </pc:sldChg>
      <pc:sldChg chg="del">
        <pc:chgData name="Laura Careless" userId="e92303a41dff07b8" providerId="LiveId" clId="{FED5BE2C-70EB-4BCF-A4E0-F5D75623F783}" dt="2025-07-24T10:28:20.943" v="557" actId="47"/>
        <pc:sldMkLst>
          <pc:docMk/>
          <pc:sldMk cId="3648238112" sldId="311"/>
        </pc:sldMkLst>
      </pc:sldChg>
      <pc:sldChg chg="del">
        <pc:chgData name="Laura Careless" userId="e92303a41dff07b8" providerId="LiveId" clId="{FED5BE2C-70EB-4BCF-A4E0-F5D75623F783}" dt="2025-07-24T10:28:21.727" v="558" actId="47"/>
        <pc:sldMkLst>
          <pc:docMk/>
          <pc:sldMk cId="1829283115" sldId="312"/>
        </pc:sldMkLst>
      </pc:sldChg>
      <pc:sldChg chg="del">
        <pc:chgData name="Laura Careless" userId="e92303a41dff07b8" providerId="LiveId" clId="{FED5BE2C-70EB-4BCF-A4E0-F5D75623F783}" dt="2025-07-24T10:28:22.544" v="559" actId="47"/>
        <pc:sldMkLst>
          <pc:docMk/>
          <pc:sldMk cId="93795950" sldId="313"/>
        </pc:sldMkLst>
      </pc:sldChg>
      <pc:sldChg chg="del">
        <pc:chgData name="Laura Careless" userId="e92303a41dff07b8" providerId="LiveId" clId="{FED5BE2C-70EB-4BCF-A4E0-F5D75623F783}" dt="2025-07-24T10:28:23.307" v="560" actId="47"/>
        <pc:sldMkLst>
          <pc:docMk/>
          <pc:sldMk cId="3158005784" sldId="314"/>
        </pc:sldMkLst>
      </pc:sldChg>
      <pc:sldChg chg="del">
        <pc:chgData name="Laura Careless" userId="e92303a41dff07b8" providerId="LiveId" clId="{FED5BE2C-70EB-4BCF-A4E0-F5D75623F783}" dt="2025-07-24T10:28:23.989" v="561" actId="47"/>
        <pc:sldMkLst>
          <pc:docMk/>
          <pc:sldMk cId="682158984" sldId="315"/>
        </pc:sldMkLst>
      </pc:sldChg>
      <pc:sldChg chg="addSp delSp modSp mod">
        <pc:chgData name="Laura Careless" userId="e92303a41dff07b8" providerId="LiveId" clId="{FED5BE2C-70EB-4BCF-A4E0-F5D75623F783}" dt="2025-07-30T10:31:51.345" v="15019"/>
        <pc:sldMkLst>
          <pc:docMk/>
          <pc:sldMk cId="1446228365" sldId="316"/>
        </pc:sldMkLst>
        <pc:spChg chg="mod">
          <ac:chgData name="Laura Careless" userId="e92303a41dff07b8" providerId="LiveId" clId="{FED5BE2C-70EB-4BCF-A4E0-F5D75623F783}" dt="2025-07-30T01:32:00.598" v="4289" actId="255"/>
          <ac:spMkLst>
            <pc:docMk/>
            <pc:sldMk cId="1446228365" sldId="316"/>
            <ac:spMk id="3" creationId="{AD66FFF4-7A9E-03E2-A0AF-12F9D28EC8FD}"/>
          </ac:spMkLst>
        </pc:spChg>
        <pc:spChg chg="mod">
          <ac:chgData name="Laura Careless" userId="e92303a41dff07b8" providerId="LiveId" clId="{FED5BE2C-70EB-4BCF-A4E0-F5D75623F783}" dt="2025-07-30T10:31:50.419" v="15018" actId="1076"/>
          <ac:spMkLst>
            <pc:docMk/>
            <pc:sldMk cId="1446228365" sldId="316"/>
            <ac:spMk id="19" creationId="{636B26B6-13FD-33ED-91D0-8892375E5B8C}"/>
          </ac:spMkLst>
        </pc:spChg>
        <pc:picChg chg="mod">
          <ac:chgData name="Laura Careless" userId="e92303a41dff07b8" providerId="LiveId" clId="{FED5BE2C-70EB-4BCF-A4E0-F5D75623F783}" dt="2025-07-30T01:32:06.094" v="4291" actId="1076"/>
          <ac:picMkLst>
            <pc:docMk/>
            <pc:sldMk cId="1446228365" sldId="316"/>
            <ac:picMk id="4" creationId="{9421FD25-F807-CBA4-A00E-79E16BE068D7}"/>
          </ac:picMkLst>
        </pc:picChg>
      </pc:sldChg>
      <pc:sldChg chg="addSp delSp modSp mod">
        <pc:chgData name="Laura Careless" userId="e92303a41dff07b8" providerId="LiveId" clId="{FED5BE2C-70EB-4BCF-A4E0-F5D75623F783}" dt="2025-07-30T10:31:45.679" v="15017" actId="1076"/>
        <pc:sldMkLst>
          <pc:docMk/>
          <pc:sldMk cId="4255387366" sldId="317"/>
        </pc:sldMkLst>
        <pc:spChg chg="mod">
          <ac:chgData name="Laura Careless" userId="e92303a41dff07b8" providerId="LiveId" clId="{FED5BE2C-70EB-4BCF-A4E0-F5D75623F783}" dt="2025-07-24T10:29:15.579" v="587" actId="120"/>
          <ac:spMkLst>
            <pc:docMk/>
            <pc:sldMk cId="4255387366" sldId="317"/>
            <ac:spMk id="2" creationId="{ACF655C4-BC74-C188-7380-5109B28ABC02}"/>
          </ac:spMkLst>
        </pc:spChg>
        <pc:spChg chg="mod">
          <ac:chgData name="Laura Careless" userId="e92303a41dff07b8" providerId="LiveId" clId="{FED5BE2C-70EB-4BCF-A4E0-F5D75623F783}" dt="2025-07-30T10:31:45.679" v="15017" actId="1076"/>
          <ac:spMkLst>
            <pc:docMk/>
            <pc:sldMk cId="4255387366" sldId="317"/>
            <ac:spMk id="11" creationId="{6DB188DD-9ADB-6A18-A8BE-DBEF23835180}"/>
          </ac:spMkLst>
        </pc:spChg>
        <pc:cxnChg chg="add mod">
          <ac:chgData name="Laura Careless" userId="e92303a41dff07b8" providerId="LiveId" clId="{FED5BE2C-70EB-4BCF-A4E0-F5D75623F783}" dt="2025-07-24T10:29:33.029" v="590" actId="14100"/>
          <ac:cxnSpMkLst>
            <pc:docMk/>
            <pc:sldMk cId="4255387366" sldId="317"/>
            <ac:cxnSpMk id="13" creationId="{8E4BFF6F-B15C-1B7C-813A-0769010CD348}"/>
          </ac:cxnSpMkLst>
        </pc:cxnChg>
      </pc:sldChg>
      <pc:sldChg chg="addSp delSp modSp mod">
        <pc:chgData name="Laura Careless" userId="e92303a41dff07b8" providerId="LiveId" clId="{FED5BE2C-70EB-4BCF-A4E0-F5D75623F783}" dt="2025-07-30T10:31:59.547" v="15021" actId="478"/>
        <pc:sldMkLst>
          <pc:docMk/>
          <pc:sldMk cId="2111844595" sldId="318"/>
        </pc:sldMkLst>
        <pc:spChg chg="add mod">
          <ac:chgData name="Laura Careless" userId="e92303a41dff07b8" providerId="LiveId" clId="{FED5BE2C-70EB-4BCF-A4E0-F5D75623F783}" dt="2025-07-30T10:31:56.074" v="15020"/>
          <ac:spMkLst>
            <pc:docMk/>
            <pc:sldMk cId="2111844595" sldId="318"/>
            <ac:spMk id="7" creationId="{8388BB21-8337-7BD8-219B-BC875368D8B1}"/>
          </ac:spMkLst>
        </pc:spChg>
        <pc:picChg chg="mod">
          <ac:chgData name="Laura Careless" userId="e92303a41dff07b8" providerId="LiveId" clId="{FED5BE2C-70EB-4BCF-A4E0-F5D75623F783}" dt="2025-07-24T10:33:51.993" v="603" actId="1076"/>
          <ac:picMkLst>
            <pc:docMk/>
            <pc:sldMk cId="2111844595" sldId="318"/>
            <ac:picMk id="2" creationId="{89E510AB-263E-F061-609F-FE4B71903758}"/>
          </ac:picMkLst>
        </pc:picChg>
      </pc:sldChg>
      <pc:sldChg chg="delSp del mod">
        <pc:chgData name="Laura Careless" userId="e92303a41dff07b8" providerId="LiveId" clId="{FED5BE2C-70EB-4BCF-A4E0-F5D75623F783}" dt="2025-07-30T01:34:19.351" v="4294" actId="47"/>
        <pc:sldMkLst>
          <pc:docMk/>
          <pc:sldMk cId="4276297361" sldId="319"/>
        </pc:sldMkLst>
      </pc:sldChg>
      <pc:sldChg chg="delSp modSp mod">
        <pc:chgData name="Laura Careless" userId="e92303a41dff07b8" providerId="LiveId" clId="{FED5BE2C-70EB-4BCF-A4E0-F5D75623F783}" dt="2025-07-30T10:32:16.866" v="15025" actId="1076"/>
        <pc:sldMkLst>
          <pc:docMk/>
          <pc:sldMk cId="3591751204" sldId="320"/>
        </pc:sldMkLst>
        <pc:spChg chg="mod">
          <ac:chgData name="Laura Careless" userId="e92303a41dff07b8" providerId="LiveId" clId="{FED5BE2C-70EB-4BCF-A4E0-F5D75623F783}" dt="2025-07-24T11:04:37.476" v="1423" actId="692"/>
          <ac:spMkLst>
            <pc:docMk/>
            <pc:sldMk cId="3591751204" sldId="320"/>
            <ac:spMk id="3" creationId="{2607FC2F-9107-1A9C-B16A-4D7729F64A26}"/>
          </ac:spMkLst>
        </pc:spChg>
        <pc:spChg chg="mod">
          <ac:chgData name="Laura Careless" userId="e92303a41dff07b8" providerId="LiveId" clId="{FED5BE2C-70EB-4BCF-A4E0-F5D75623F783}" dt="2025-07-24T11:05:39.258" v="1425" actId="692"/>
          <ac:spMkLst>
            <pc:docMk/>
            <pc:sldMk cId="3591751204" sldId="320"/>
            <ac:spMk id="4" creationId="{F283028A-2D09-C6C6-CA40-5CDCA64374F5}"/>
          </ac:spMkLst>
        </pc:spChg>
        <pc:spChg chg="mod">
          <ac:chgData name="Laura Careless" userId="e92303a41dff07b8" providerId="LiveId" clId="{FED5BE2C-70EB-4BCF-A4E0-F5D75623F783}" dt="2025-07-24T11:03:42.734" v="1419" actId="1582"/>
          <ac:spMkLst>
            <pc:docMk/>
            <pc:sldMk cId="3591751204" sldId="320"/>
            <ac:spMk id="5" creationId="{716BB995-6C05-40FD-4FC2-4D3200783B55}"/>
          </ac:spMkLst>
        </pc:spChg>
        <pc:spChg chg="mod">
          <ac:chgData name="Laura Careless" userId="e92303a41dff07b8" providerId="LiveId" clId="{FED5BE2C-70EB-4BCF-A4E0-F5D75623F783}" dt="2025-07-30T10:32:16.866" v="15025" actId="1076"/>
          <ac:spMkLst>
            <pc:docMk/>
            <pc:sldMk cId="3591751204" sldId="320"/>
            <ac:spMk id="7" creationId="{D386AF27-CB38-08FD-6949-67A6E050A034}"/>
          </ac:spMkLst>
        </pc:spChg>
        <pc:picChg chg="mod">
          <ac:chgData name="Laura Careless" userId="e92303a41dff07b8" providerId="LiveId" clId="{FED5BE2C-70EB-4BCF-A4E0-F5D75623F783}" dt="2025-07-30T10:32:13.920" v="15024" actId="1076"/>
          <ac:picMkLst>
            <pc:docMk/>
            <pc:sldMk cId="3591751204" sldId="320"/>
            <ac:picMk id="2" creationId="{0E9DAE4B-26D4-104B-FB4B-67180ADC089E}"/>
          </ac:picMkLst>
        </pc:picChg>
      </pc:sldChg>
      <pc:sldChg chg="delSp modSp mod ord">
        <pc:chgData name="Laura Careless" userId="e92303a41dff07b8" providerId="LiveId" clId="{FED5BE2C-70EB-4BCF-A4E0-F5D75623F783}" dt="2025-07-30T10:32:39.915" v="15027" actId="1076"/>
        <pc:sldMkLst>
          <pc:docMk/>
          <pc:sldMk cId="1826095652" sldId="321"/>
        </pc:sldMkLst>
        <pc:spChg chg="mod">
          <ac:chgData name="Laura Careless" userId="e92303a41dff07b8" providerId="LiveId" clId="{FED5BE2C-70EB-4BCF-A4E0-F5D75623F783}" dt="2025-07-24T11:06:00.528" v="1427" actId="14100"/>
          <ac:spMkLst>
            <pc:docMk/>
            <pc:sldMk cId="1826095652" sldId="321"/>
            <ac:spMk id="4" creationId="{6CFC1EC4-E958-711A-4B6D-012A6F841282}"/>
          </ac:spMkLst>
        </pc:spChg>
        <pc:spChg chg="mod">
          <ac:chgData name="Laura Careless" userId="e92303a41dff07b8" providerId="LiveId" clId="{FED5BE2C-70EB-4BCF-A4E0-F5D75623F783}" dt="2025-07-30T10:32:39.915" v="15027" actId="1076"/>
          <ac:spMkLst>
            <pc:docMk/>
            <pc:sldMk cId="1826095652" sldId="321"/>
            <ac:spMk id="5" creationId="{D4F67521-C5E9-F059-3178-2151CF66A730}"/>
          </ac:spMkLst>
        </pc:spChg>
        <pc:picChg chg="mod">
          <ac:chgData name="Laura Careless" userId="e92303a41dff07b8" providerId="LiveId" clId="{FED5BE2C-70EB-4BCF-A4E0-F5D75623F783}" dt="2025-07-24T10:38:47.883" v="667" actId="1076"/>
          <ac:picMkLst>
            <pc:docMk/>
            <pc:sldMk cId="1826095652" sldId="321"/>
            <ac:picMk id="2" creationId="{DAA65157-647B-0864-98BA-23AA49D1D639}"/>
          </ac:picMkLst>
        </pc:picChg>
        <pc:picChg chg="mod">
          <ac:chgData name="Laura Careless" userId="e92303a41dff07b8" providerId="LiveId" clId="{FED5BE2C-70EB-4BCF-A4E0-F5D75623F783}" dt="2025-07-24T10:38:47.883" v="667" actId="1076"/>
          <ac:picMkLst>
            <pc:docMk/>
            <pc:sldMk cId="1826095652" sldId="321"/>
            <ac:picMk id="3" creationId="{3BB703C9-EA9C-2183-8C11-B45147BD8E47}"/>
          </ac:picMkLst>
        </pc:picChg>
      </pc:sldChg>
      <pc:sldChg chg="addSp delSp modSp mod">
        <pc:chgData name="Laura Careless" userId="e92303a41dff07b8" providerId="LiveId" clId="{FED5BE2C-70EB-4BCF-A4E0-F5D75623F783}" dt="2025-07-30T11:08:00.055" v="15252" actId="1076"/>
        <pc:sldMkLst>
          <pc:docMk/>
          <pc:sldMk cId="2522661485" sldId="322"/>
        </pc:sldMkLst>
        <pc:spChg chg="add mod">
          <ac:chgData name="Laura Careless" userId="e92303a41dff07b8" providerId="LiveId" clId="{FED5BE2C-70EB-4BCF-A4E0-F5D75623F783}" dt="2025-07-30T11:08:00.055" v="15252" actId="1076"/>
          <ac:spMkLst>
            <pc:docMk/>
            <pc:sldMk cId="2522661485" sldId="322"/>
            <ac:spMk id="7" creationId="{C3E9FB4F-133A-F661-4B4D-3B5CFD0D9063}"/>
          </ac:spMkLst>
        </pc:spChg>
        <pc:picChg chg="mod">
          <ac:chgData name="Laura Careless" userId="e92303a41dff07b8" providerId="LiveId" clId="{FED5BE2C-70EB-4BCF-A4E0-F5D75623F783}" dt="2025-07-30T09:47:45.645" v="13976" actId="1076"/>
          <ac:picMkLst>
            <pc:docMk/>
            <pc:sldMk cId="2522661485" sldId="322"/>
            <ac:picMk id="2" creationId="{7CAB30C3-AAE6-B28C-5878-CE70EB0C9E0E}"/>
          </ac:picMkLst>
        </pc:picChg>
        <pc:picChg chg="mod">
          <ac:chgData name="Laura Careless" userId="e92303a41dff07b8" providerId="LiveId" clId="{FED5BE2C-70EB-4BCF-A4E0-F5D75623F783}" dt="2025-07-30T09:47:43.462" v="13975" actId="1076"/>
          <ac:picMkLst>
            <pc:docMk/>
            <pc:sldMk cId="2522661485" sldId="322"/>
            <ac:picMk id="3" creationId="{56EE0090-7BBA-7AF4-1766-0B60A0E6FF8F}"/>
          </ac:picMkLst>
        </pc:picChg>
      </pc:sldChg>
      <pc:sldChg chg="delSp modSp mod ord">
        <pc:chgData name="Laura Careless" userId="e92303a41dff07b8" providerId="LiveId" clId="{FED5BE2C-70EB-4BCF-A4E0-F5D75623F783}" dt="2025-07-30T10:33:57.006" v="15040" actId="1076"/>
        <pc:sldMkLst>
          <pc:docMk/>
          <pc:sldMk cId="3417246187" sldId="323"/>
        </pc:sldMkLst>
        <pc:spChg chg="mod">
          <ac:chgData name="Laura Careless" userId="e92303a41dff07b8" providerId="LiveId" clId="{FED5BE2C-70EB-4BCF-A4E0-F5D75623F783}" dt="2025-07-30T10:33:57.006" v="15040" actId="1076"/>
          <ac:spMkLst>
            <pc:docMk/>
            <pc:sldMk cId="3417246187" sldId="323"/>
            <ac:spMk id="13" creationId="{9A61DEAB-AA9E-546C-583B-F9DFC6BE15E6}"/>
          </ac:spMkLst>
        </pc:spChg>
      </pc:sldChg>
      <pc:sldChg chg="delSp modSp mod ord">
        <pc:chgData name="Laura Careless" userId="e92303a41dff07b8" providerId="LiveId" clId="{FED5BE2C-70EB-4BCF-A4E0-F5D75623F783}" dt="2025-07-30T09:48:29.991" v="13985"/>
        <pc:sldMkLst>
          <pc:docMk/>
          <pc:sldMk cId="920623781" sldId="324"/>
        </pc:sldMkLst>
        <pc:spChg chg="mod">
          <ac:chgData name="Laura Careless" userId="e92303a41dff07b8" providerId="LiveId" clId="{FED5BE2C-70EB-4BCF-A4E0-F5D75623F783}" dt="2025-07-30T09:48:18.190" v="13983" actId="20577"/>
          <ac:spMkLst>
            <pc:docMk/>
            <pc:sldMk cId="920623781" sldId="324"/>
            <ac:spMk id="2" creationId="{0629BA6D-9545-5E0D-7054-ECBBD21C54BF}"/>
          </ac:spMkLst>
        </pc:spChg>
      </pc:sldChg>
      <pc:sldChg chg="delSp modSp mod">
        <pc:chgData name="Laura Careless" userId="e92303a41dff07b8" providerId="LiveId" clId="{FED5BE2C-70EB-4BCF-A4E0-F5D75623F783}" dt="2025-07-30T10:02:02.420" v="14407" actId="478"/>
        <pc:sldMkLst>
          <pc:docMk/>
          <pc:sldMk cId="662348171" sldId="325"/>
        </pc:sldMkLst>
        <pc:spChg chg="mod">
          <ac:chgData name="Laura Careless" userId="e92303a41dff07b8" providerId="LiveId" clId="{FED5BE2C-70EB-4BCF-A4E0-F5D75623F783}" dt="2025-07-30T10:01:59.766" v="14405" actId="1076"/>
          <ac:spMkLst>
            <pc:docMk/>
            <pc:sldMk cId="662348171" sldId="325"/>
            <ac:spMk id="4" creationId="{898755A4-57D1-A1D7-688E-1DFF5E7E58B7}"/>
          </ac:spMkLst>
        </pc:spChg>
      </pc:sldChg>
      <pc:sldChg chg="addSp delSp modSp mod">
        <pc:chgData name="Laura Careless" userId="e92303a41dff07b8" providerId="LiveId" clId="{FED5BE2C-70EB-4BCF-A4E0-F5D75623F783}" dt="2025-07-30T10:28:50.021" v="14980" actId="113"/>
        <pc:sldMkLst>
          <pc:docMk/>
          <pc:sldMk cId="317363368" sldId="326"/>
        </pc:sldMkLst>
        <pc:spChg chg="mod">
          <ac:chgData name="Laura Careless" userId="e92303a41dff07b8" providerId="LiveId" clId="{FED5BE2C-70EB-4BCF-A4E0-F5D75623F783}" dt="2025-07-30T10:28:13.465" v="14976" actId="14100"/>
          <ac:spMkLst>
            <pc:docMk/>
            <pc:sldMk cId="317363368" sldId="326"/>
            <ac:spMk id="3" creationId="{3CFDDA63-72AC-DD6C-FB9B-D695A79725E4}"/>
          </ac:spMkLst>
        </pc:spChg>
        <pc:spChg chg="mod">
          <ac:chgData name="Laura Careless" userId="e92303a41dff07b8" providerId="LiveId" clId="{FED5BE2C-70EB-4BCF-A4E0-F5D75623F783}" dt="2025-07-30T10:28:50.021" v="14980" actId="113"/>
          <ac:spMkLst>
            <pc:docMk/>
            <pc:sldMk cId="317363368" sldId="326"/>
            <ac:spMk id="4" creationId="{4803A4D7-1E8C-582A-EAE1-C78C2DA2449E}"/>
          </ac:spMkLst>
        </pc:spChg>
        <pc:picChg chg="add mod">
          <ac:chgData name="Laura Careless" userId="e92303a41dff07b8" providerId="LiveId" clId="{FED5BE2C-70EB-4BCF-A4E0-F5D75623F783}" dt="2025-07-30T10:28:16.253" v="14977" actId="1076"/>
          <ac:picMkLst>
            <pc:docMk/>
            <pc:sldMk cId="317363368" sldId="326"/>
            <ac:picMk id="2" creationId="{450EAA78-97D5-7AB4-EED2-C7D1650EB39B}"/>
          </ac:picMkLst>
        </pc:picChg>
      </pc:sldChg>
      <pc:sldChg chg="addSp delSp modSp mod">
        <pc:chgData name="Laura Careless" userId="e92303a41dff07b8" providerId="LiveId" clId="{FED5BE2C-70EB-4BCF-A4E0-F5D75623F783}" dt="2025-07-30T11:01:04.046" v="15153" actId="1076"/>
        <pc:sldMkLst>
          <pc:docMk/>
          <pc:sldMk cId="2885406111" sldId="327"/>
        </pc:sldMkLst>
        <pc:spChg chg="mod">
          <ac:chgData name="Laura Careless" userId="e92303a41dff07b8" providerId="LiveId" clId="{FED5BE2C-70EB-4BCF-A4E0-F5D75623F783}" dt="2025-07-30T11:01:04.046" v="15153" actId="1076"/>
          <ac:spMkLst>
            <pc:docMk/>
            <pc:sldMk cId="2885406111" sldId="327"/>
            <ac:spMk id="2" creationId="{93591722-6239-D50E-5203-466D4082454A}"/>
          </ac:spMkLst>
        </pc:spChg>
        <pc:spChg chg="mod">
          <ac:chgData name="Laura Careless" userId="e92303a41dff07b8" providerId="LiveId" clId="{FED5BE2C-70EB-4BCF-A4E0-F5D75623F783}" dt="2025-07-30T11:00:57.269" v="15152" actId="1076"/>
          <ac:spMkLst>
            <pc:docMk/>
            <pc:sldMk cId="2885406111" sldId="327"/>
            <ac:spMk id="3" creationId="{4B86264D-E367-D4DE-7F3F-DDF7D21CFB9F}"/>
          </ac:spMkLst>
        </pc:spChg>
      </pc:sldChg>
      <pc:sldChg chg="addSp modSp new mod setBg">
        <pc:chgData name="Laura Careless" userId="e92303a41dff07b8" providerId="LiveId" clId="{FED5BE2C-70EB-4BCF-A4E0-F5D75623F783}" dt="2025-07-30T10:32:02.444" v="15022"/>
        <pc:sldMkLst>
          <pc:docMk/>
          <pc:sldMk cId="845059643" sldId="328"/>
        </pc:sldMkLst>
        <pc:spChg chg="add mod">
          <ac:chgData name="Laura Careless" userId="e92303a41dff07b8" providerId="LiveId" clId="{FED5BE2C-70EB-4BCF-A4E0-F5D75623F783}" dt="2025-07-24T10:36:40.873" v="661" actId="1076"/>
          <ac:spMkLst>
            <pc:docMk/>
            <pc:sldMk cId="845059643" sldId="328"/>
            <ac:spMk id="2" creationId="{DC7115FF-936A-6E21-5FE7-F6A5FA92FB26}"/>
          </ac:spMkLst>
        </pc:spChg>
        <pc:spChg chg="add mod">
          <ac:chgData name="Laura Careless" userId="e92303a41dff07b8" providerId="LiveId" clId="{FED5BE2C-70EB-4BCF-A4E0-F5D75623F783}" dt="2025-07-30T10:32:02.444" v="15022"/>
          <ac:spMkLst>
            <pc:docMk/>
            <pc:sldMk cId="845059643" sldId="328"/>
            <ac:spMk id="3" creationId="{26A0C084-3B46-F601-FA0E-84E2640128EF}"/>
          </ac:spMkLst>
        </pc:spChg>
        <pc:spChg chg="add">
          <ac:chgData name="Laura Careless" userId="e92303a41dff07b8" providerId="LiveId" clId="{FED5BE2C-70EB-4BCF-A4E0-F5D75623F783}" dt="2025-07-24T10:34:01.389" v="606" actId="26606"/>
          <ac:spMkLst>
            <pc:docMk/>
            <pc:sldMk cId="845059643" sldId="328"/>
            <ac:spMk id="11" creationId="{41497DE5-0939-4D1D-9350-0C5E1B209C68}"/>
          </ac:spMkLst>
        </pc:spChg>
        <pc:spChg chg="add">
          <ac:chgData name="Laura Careless" userId="e92303a41dff07b8" providerId="LiveId" clId="{FED5BE2C-70EB-4BCF-A4E0-F5D75623F783}" dt="2025-07-24T10:34:01.389" v="606" actId="26606"/>
          <ac:spMkLst>
            <pc:docMk/>
            <pc:sldMk cId="845059643" sldId="328"/>
            <ac:spMk id="13" creationId="{5CCC70ED-6C63-4537-B7EB-51990D6C0A6F}"/>
          </ac:spMkLst>
        </pc:spChg>
        <pc:spChg chg="add">
          <ac:chgData name="Laura Careless" userId="e92303a41dff07b8" providerId="LiveId" clId="{FED5BE2C-70EB-4BCF-A4E0-F5D75623F783}" dt="2025-07-24T10:34:01.389" v="606" actId="26606"/>
          <ac:spMkLst>
            <pc:docMk/>
            <pc:sldMk cId="845059643" sldId="328"/>
            <ac:spMk id="15" creationId="{B76E24C1-2968-40DC-A36E-F6B85F0F0752}"/>
          </ac:spMkLst>
        </pc:spChg>
        <pc:picChg chg="add mod modCrop">
          <ac:chgData name="Laura Careless" userId="e92303a41dff07b8" providerId="LiveId" clId="{FED5BE2C-70EB-4BCF-A4E0-F5D75623F783}" dt="2025-07-24T10:35:43.940" v="615" actId="1076"/>
          <ac:picMkLst>
            <pc:docMk/>
            <pc:sldMk cId="845059643" sldId="328"/>
            <ac:picMk id="6" creationId="{71CBFE35-05AB-A107-EB4E-18ACDE8323E0}"/>
          </ac:picMkLst>
        </pc:picChg>
      </pc:sldChg>
      <pc:sldChg chg="addSp delSp modSp new mod ord">
        <pc:chgData name="Laura Careless" userId="e92303a41dff07b8" providerId="LiveId" clId="{FED5BE2C-70EB-4BCF-A4E0-F5D75623F783}" dt="2025-08-01T05:16:29.141" v="15603" actId="21"/>
        <pc:sldMkLst>
          <pc:docMk/>
          <pc:sldMk cId="1515019923" sldId="329"/>
        </pc:sldMkLst>
        <pc:spChg chg="add mod">
          <ac:chgData name="Laura Careless" userId="e92303a41dff07b8" providerId="LiveId" clId="{FED5BE2C-70EB-4BCF-A4E0-F5D75623F783}" dt="2025-07-30T05:35:49.182" v="11211" actId="20577"/>
          <ac:spMkLst>
            <pc:docMk/>
            <pc:sldMk cId="1515019923" sldId="329"/>
            <ac:spMk id="2" creationId="{333B2A99-2302-98FF-217B-12AFABB9511E}"/>
          </ac:spMkLst>
        </pc:spChg>
        <pc:spChg chg="add mod">
          <ac:chgData name="Laura Careless" userId="e92303a41dff07b8" providerId="LiveId" clId="{FED5BE2C-70EB-4BCF-A4E0-F5D75623F783}" dt="2025-08-01T05:16:29.141" v="15603" actId="21"/>
          <ac:spMkLst>
            <pc:docMk/>
            <pc:sldMk cId="1515019923" sldId="329"/>
            <ac:spMk id="4" creationId="{F8D867C8-3914-1C34-9E82-2919BAE44F41}"/>
          </ac:spMkLst>
        </pc:spChg>
        <pc:spChg chg="add mod">
          <ac:chgData name="Laura Careless" userId="e92303a41dff07b8" providerId="LiveId" clId="{FED5BE2C-70EB-4BCF-A4E0-F5D75623F783}" dt="2025-07-30T05:29:58.307" v="11144" actId="1076"/>
          <ac:spMkLst>
            <pc:docMk/>
            <pc:sldMk cId="1515019923" sldId="329"/>
            <ac:spMk id="9" creationId="{F12B19B9-4960-066F-8927-DA8E2BACBE21}"/>
          </ac:spMkLst>
        </pc:spChg>
        <pc:picChg chg="add mod modCrop">
          <ac:chgData name="Laura Careless" userId="e92303a41dff07b8" providerId="LiveId" clId="{FED5BE2C-70EB-4BCF-A4E0-F5D75623F783}" dt="2025-07-30T11:04:54.180" v="15211" actId="14100"/>
          <ac:picMkLst>
            <pc:docMk/>
            <pc:sldMk cId="1515019923" sldId="329"/>
            <ac:picMk id="8" creationId="{74352062-7232-AA9D-C413-4B6D476AFAF9}"/>
          </ac:picMkLst>
        </pc:picChg>
        <pc:cxnChg chg="add mod">
          <ac:chgData name="Laura Careless" userId="e92303a41dff07b8" providerId="LiveId" clId="{FED5BE2C-70EB-4BCF-A4E0-F5D75623F783}" dt="2025-07-24T11:01:05.511" v="1277"/>
          <ac:cxnSpMkLst>
            <pc:docMk/>
            <pc:sldMk cId="1515019923" sldId="329"/>
            <ac:cxnSpMk id="3" creationId="{57770A2D-153F-6F46-638F-FE51CA1A3FD8}"/>
          </ac:cxnSpMkLst>
        </pc:cxnChg>
      </pc:sldChg>
      <pc:sldChg chg="addSp modSp new mod">
        <pc:chgData name="Laura Careless" userId="e92303a41dff07b8" providerId="LiveId" clId="{FED5BE2C-70EB-4BCF-A4E0-F5D75623F783}" dt="2025-07-30T01:32:44.337" v="4293" actId="20577"/>
        <pc:sldMkLst>
          <pc:docMk/>
          <pc:sldMk cId="1958211656" sldId="330"/>
        </pc:sldMkLst>
        <pc:spChg chg="add mod">
          <ac:chgData name="Laura Careless" userId="e92303a41dff07b8" providerId="LiveId" clId="{FED5BE2C-70EB-4BCF-A4E0-F5D75623F783}" dt="2025-07-24T10:59:51.735" v="1218" actId="1076"/>
          <ac:spMkLst>
            <pc:docMk/>
            <pc:sldMk cId="1958211656" sldId="330"/>
            <ac:spMk id="3" creationId="{A4F4419D-DF94-BA68-7760-245399E2642B}"/>
          </ac:spMkLst>
        </pc:spChg>
        <pc:spChg chg="add mod">
          <ac:chgData name="Laura Careless" userId="e92303a41dff07b8" providerId="LiveId" clId="{FED5BE2C-70EB-4BCF-A4E0-F5D75623F783}" dt="2025-07-24T10:56:23.226" v="1215" actId="20577"/>
          <ac:spMkLst>
            <pc:docMk/>
            <pc:sldMk cId="1958211656" sldId="330"/>
            <ac:spMk id="4" creationId="{A0D086EB-DC63-BE0D-E88C-18A5DE9CF562}"/>
          </ac:spMkLst>
        </pc:spChg>
        <pc:spChg chg="add mod">
          <ac:chgData name="Laura Careless" userId="e92303a41dff07b8" providerId="LiveId" clId="{FED5BE2C-70EB-4BCF-A4E0-F5D75623F783}" dt="2025-07-30T01:32:44.337" v="4293" actId="20577"/>
          <ac:spMkLst>
            <pc:docMk/>
            <pc:sldMk cId="1958211656" sldId="330"/>
            <ac:spMk id="5" creationId="{17E0FBEB-857E-0335-59B0-807C7D462197}"/>
          </ac:spMkLst>
        </pc:spChg>
        <pc:cxnChg chg="add mod">
          <ac:chgData name="Laura Careless" userId="e92303a41dff07b8" providerId="LiveId" clId="{FED5BE2C-70EB-4BCF-A4E0-F5D75623F783}" dt="2025-07-24T10:39:39.890" v="672"/>
          <ac:cxnSpMkLst>
            <pc:docMk/>
            <pc:sldMk cId="1958211656" sldId="330"/>
            <ac:cxnSpMk id="2" creationId="{E6DB0894-0F49-C487-F7C4-352E57D1C906}"/>
          </ac:cxnSpMkLst>
        </pc:cxnChg>
        <pc:cxnChg chg="add mod">
          <ac:chgData name="Laura Careless" userId="e92303a41dff07b8" providerId="LiveId" clId="{FED5BE2C-70EB-4BCF-A4E0-F5D75623F783}" dt="2025-07-24T10:48:16.339" v="1194" actId="1582"/>
          <ac:cxnSpMkLst>
            <pc:docMk/>
            <pc:sldMk cId="1958211656" sldId="330"/>
            <ac:cxnSpMk id="7" creationId="{326232E7-DFD1-CD67-7861-A1A4E3D89EEE}"/>
          </ac:cxnSpMkLst>
        </pc:cxnChg>
      </pc:sldChg>
      <pc:sldChg chg="addSp delSp modSp new add del mod ord">
        <pc:chgData name="Laura Careless" userId="e92303a41dff07b8" providerId="LiveId" clId="{FED5BE2C-70EB-4BCF-A4E0-F5D75623F783}" dt="2025-07-30T10:35:03.755" v="15050" actId="1076"/>
        <pc:sldMkLst>
          <pc:docMk/>
          <pc:sldMk cId="1308408426" sldId="331"/>
        </pc:sldMkLst>
        <pc:spChg chg="add del mod">
          <ac:chgData name="Laura Careless" userId="e92303a41dff07b8" providerId="LiveId" clId="{FED5BE2C-70EB-4BCF-A4E0-F5D75623F783}" dt="2025-07-30T10:00:49.487" v="14368" actId="20577"/>
          <ac:spMkLst>
            <pc:docMk/>
            <pc:sldMk cId="1308408426" sldId="331"/>
            <ac:spMk id="3" creationId="{4712F41A-E5DE-12A3-8DDA-C4FB82DDB4B5}"/>
          </ac:spMkLst>
        </pc:spChg>
        <pc:spChg chg="add mod">
          <ac:chgData name="Laura Careless" userId="e92303a41dff07b8" providerId="LiveId" clId="{FED5BE2C-70EB-4BCF-A4E0-F5D75623F783}" dt="2025-07-30T09:55:51.657" v="14193" actId="20577"/>
          <ac:spMkLst>
            <pc:docMk/>
            <pc:sldMk cId="1308408426" sldId="331"/>
            <ac:spMk id="4" creationId="{ED8385C8-8028-93B2-0403-B602FA048FC3}"/>
          </ac:spMkLst>
        </pc:spChg>
        <pc:spChg chg="add mod">
          <ac:chgData name="Laura Careless" userId="e92303a41dff07b8" providerId="LiveId" clId="{FED5BE2C-70EB-4BCF-A4E0-F5D75623F783}" dt="2025-07-30T10:18:14.844" v="14480" actId="20577"/>
          <ac:spMkLst>
            <pc:docMk/>
            <pc:sldMk cId="1308408426" sldId="331"/>
            <ac:spMk id="6" creationId="{6594EBEC-63DB-92B4-D94B-76ABA1D7B191}"/>
          </ac:spMkLst>
        </pc:spChg>
        <pc:spChg chg="add mod">
          <ac:chgData name="Laura Careless" userId="e92303a41dff07b8" providerId="LiveId" clId="{FED5BE2C-70EB-4BCF-A4E0-F5D75623F783}" dt="2025-07-30T10:00:07.176" v="14327" actId="1076"/>
          <ac:spMkLst>
            <pc:docMk/>
            <pc:sldMk cId="1308408426" sldId="331"/>
            <ac:spMk id="7" creationId="{E24AA408-521B-9276-335D-9E1CB5CEE9E5}"/>
          </ac:spMkLst>
        </pc:spChg>
        <pc:spChg chg="add mod">
          <ac:chgData name="Laura Careless" userId="e92303a41dff07b8" providerId="LiveId" clId="{FED5BE2C-70EB-4BCF-A4E0-F5D75623F783}" dt="2025-07-30T09:59:58.498" v="14326" actId="1076"/>
          <ac:spMkLst>
            <pc:docMk/>
            <pc:sldMk cId="1308408426" sldId="331"/>
            <ac:spMk id="9" creationId="{5035BEA5-857D-76DA-9CAC-2B902DBD4A4E}"/>
          </ac:spMkLst>
        </pc:spChg>
        <pc:spChg chg="add mod">
          <ac:chgData name="Laura Careless" userId="e92303a41dff07b8" providerId="LiveId" clId="{FED5BE2C-70EB-4BCF-A4E0-F5D75623F783}" dt="2025-07-30T10:34:58.799" v="15049" actId="1076"/>
          <ac:spMkLst>
            <pc:docMk/>
            <pc:sldMk cId="1308408426" sldId="331"/>
            <ac:spMk id="11" creationId="{DCC7A89E-F8C3-26EC-76E8-913B13395139}"/>
          </ac:spMkLst>
        </pc:spChg>
        <pc:spChg chg="add mod">
          <ac:chgData name="Laura Careless" userId="e92303a41dff07b8" providerId="LiveId" clId="{FED5BE2C-70EB-4BCF-A4E0-F5D75623F783}" dt="2025-07-30T10:35:03.755" v="15050" actId="1076"/>
          <ac:spMkLst>
            <pc:docMk/>
            <pc:sldMk cId="1308408426" sldId="331"/>
            <ac:spMk id="12" creationId="{181BA6AD-0FB7-FBF3-6388-99324167EB55}"/>
          </ac:spMkLst>
        </pc:spChg>
      </pc:sldChg>
      <pc:sldChg chg="addSp delSp modSp new mod ord">
        <pc:chgData name="Laura Careless" userId="e92303a41dff07b8" providerId="LiveId" clId="{FED5BE2C-70EB-4BCF-A4E0-F5D75623F783}" dt="2025-07-30T10:32:22.477" v="15026" actId="1076"/>
        <pc:sldMkLst>
          <pc:docMk/>
          <pc:sldMk cId="2372111886" sldId="332"/>
        </pc:sldMkLst>
        <pc:spChg chg="add mod">
          <ac:chgData name="Laura Careless" userId="e92303a41dff07b8" providerId="LiveId" clId="{FED5BE2C-70EB-4BCF-A4E0-F5D75623F783}" dt="2025-07-25T07:07:17.275" v="1665" actId="20577"/>
          <ac:spMkLst>
            <pc:docMk/>
            <pc:sldMk cId="2372111886" sldId="332"/>
            <ac:spMk id="2" creationId="{78A871E0-9778-5CCE-4BFF-7732B34CF7DA}"/>
          </ac:spMkLst>
        </pc:spChg>
        <pc:spChg chg="add mod">
          <ac:chgData name="Laura Careless" userId="e92303a41dff07b8" providerId="LiveId" clId="{FED5BE2C-70EB-4BCF-A4E0-F5D75623F783}" dt="2025-07-25T07:07:01.260" v="1651" actId="20577"/>
          <ac:spMkLst>
            <pc:docMk/>
            <pc:sldMk cId="2372111886" sldId="332"/>
            <ac:spMk id="3" creationId="{B606F75F-986D-7B22-2121-41758D3E3149}"/>
          </ac:spMkLst>
        </pc:spChg>
        <pc:spChg chg="add mod">
          <ac:chgData name="Laura Careless" userId="e92303a41dff07b8" providerId="LiveId" clId="{FED5BE2C-70EB-4BCF-A4E0-F5D75623F783}" dt="2025-07-30T06:37:28.860" v="12604" actId="113"/>
          <ac:spMkLst>
            <pc:docMk/>
            <pc:sldMk cId="2372111886" sldId="332"/>
            <ac:spMk id="4" creationId="{7A542BE4-2960-4E68-2724-6A5EFD217E39}"/>
          </ac:spMkLst>
        </pc:spChg>
        <pc:spChg chg="add mod">
          <ac:chgData name="Laura Careless" userId="e92303a41dff07b8" providerId="LiveId" clId="{FED5BE2C-70EB-4BCF-A4E0-F5D75623F783}" dt="2025-07-30T10:32:22.477" v="15026" actId="1076"/>
          <ac:spMkLst>
            <pc:docMk/>
            <pc:sldMk cId="2372111886" sldId="332"/>
            <ac:spMk id="10" creationId="{520D87A5-10E7-F0D9-F1A9-4106A1306F33}"/>
          </ac:spMkLst>
        </pc:spChg>
        <pc:picChg chg="add mod modCrop">
          <ac:chgData name="Laura Careless" userId="e92303a41dff07b8" providerId="LiveId" clId="{FED5BE2C-70EB-4BCF-A4E0-F5D75623F783}" dt="2025-07-30T06:28:44.942" v="12567" actId="14100"/>
          <ac:picMkLst>
            <pc:docMk/>
            <pc:sldMk cId="2372111886" sldId="332"/>
            <ac:picMk id="9" creationId="{47750BE1-413B-08FE-F1A9-D34DAEE1BE64}"/>
          </ac:picMkLst>
        </pc:picChg>
        <pc:picChg chg="add mod modCrop">
          <ac:chgData name="Laura Careless" userId="e92303a41dff07b8" providerId="LiveId" clId="{FED5BE2C-70EB-4BCF-A4E0-F5D75623F783}" dt="2025-07-30T06:35:07.121" v="12579" actId="1076"/>
          <ac:picMkLst>
            <pc:docMk/>
            <pc:sldMk cId="2372111886" sldId="332"/>
            <ac:picMk id="12" creationId="{081152F8-EE23-BC9D-1F43-D96BFBBEB9E7}"/>
          </ac:picMkLst>
        </pc:picChg>
        <pc:cxnChg chg="add mod">
          <ac:chgData name="Laura Careless" userId="e92303a41dff07b8" providerId="LiveId" clId="{FED5BE2C-70EB-4BCF-A4E0-F5D75623F783}" dt="2025-07-30T06:19:59.450" v="12557" actId="14100"/>
          <ac:cxnSpMkLst>
            <pc:docMk/>
            <pc:sldMk cId="2372111886" sldId="332"/>
            <ac:cxnSpMk id="5" creationId="{6C092EC6-8290-19BA-A522-AB1DB45B941C}"/>
          </ac:cxnSpMkLst>
        </pc:cxnChg>
      </pc:sldChg>
      <pc:sldChg chg="addSp modSp new del mod ord">
        <pc:chgData name="Laura Careless" userId="e92303a41dff07b8" providerId="LiveId" clId="{FED5BE2C-70EB-4BCF-A4E0-F5D75623F783}" dt="2025-07-30T10:00:15.023" v="14328" actId="47"/>
        <pc:sldMkLst>
          <pc:docMk/>
          <pc:sldMk cId="2403597071" sldId="333"/>
        </pc:sldMkLst>
      </pc:sldChg>
      <pc:sldChg chg="addSp modSp new mod">
        <pc:chgData name="Laura Careless" userId="e92303a41dff07b8" providerId="LiveId" clId="{FED5BE2C-70EB-4BCF-A4E0-F5D75623F783}" dt="2025-07-30T10:47:44.005" v="15080" actId="20577"/>
        <pc:sldMkLst>
          <pc:docMk/>
          <pc:sldMk cId="1593612838" sldId="334"/>
        </pc:sldMkLst>
        <pc:spChg chg="add mod">
          <ac:chgData name="Laura Careless" userId="e92303a41dff07b8" providerId="LiveId" clId="{FED5BE2C-70EB-4BCF-A4E0-F5D75623F783}" dt="2025-07-30T10:28:40.588" v="14979" actId="255"/>
          <ac:spMkLst>
            <pc:docMk/>
            <pc:sldMk cId="1593612838" sldId="334"/>
            <ac:spMk id="2" creationId="{64D72853-EFED-784E-01A5-7DE7A1D178FE}"/>
          </ac:spMkLst>
        </pc:spChg>
        <pc:spChg chg="add mod">
          <ac:chgData name="Laura Careless" userId="e92303a41dff07b8" providerId="LiveId" clId="{FED5BE2C-70EB-4BCF-A4E0-F5D75623F783}" dt="2025-07-30T10:47:44.005" v="15080" actId="20577"/>
          <ac:spMkLst>
            <pc:docMk/>
            <pc:sldMk cId="1593612838" sldId="334"/>
            <ac:spMk id="3" creationId="{5785A46E-D3BF-0BF4-042E-26F63EA2E61B}"/>
          </ac:spMkLst>
        </pc:spChg>
        <pc:cxnChg chg="add mod">
          <ac:chgData name="Laura Careless" userId="e92303a41dff07b8" providerId="LiveId" clId="{FED5BE2C-70EB-4BCF-A4E0-F5D75623F783}" dt="2025-07-30T10:05:29.745" v="14450" actId="1076"/>
          <ac:cxnSpMkLst>
            <pc:docMk/>
            <pc:sldMk cId="1593612838" sldId="334"/>
            <ac:cxnSpMk id="4" creationId="{8B2D8B4D-E067-3B76-102D-E7053A2BC17B}"/>
          </ac:cxnSpMkLst>
        </pc:cxnChg>
      </pc:sldChg>
      <pc:sldChg chg="addSp delSp modSp new mod">
        <pc:chgData name="Laura Careless" userId="e92303a41dff07b8" providerId="LiveId" clId="{FED5BE2C-70EB-4BCF-A4E0-F5D75623F783}" dt="2025-07-30T11:01:57.057" v="15169" actId="1076"/>
        <pc:sldMkLst>
          <pc:docMk/>
          <pc:sldMk cId="1167483387" sldId="335"/>
        </pc:sldMkLst>
        <pc:spChg chg="add mod">
          <ac:chgData name="Laura Careless" userId="e92303a41dff07b8" providerId="LiveId" clId="{FED5BE2C-70EB-4BCF-A4E0-F5D75623F783}" dt="2025-07-30T06:44:40.157" v="12676" actId="1076"/>
          <ac:spMkLst>
            <pc:docMk/>
            <pc:sldMk cId="1167483387" sldId="335"/>
            <ac:spMk id="3" creationId="{B411474E-13F5-1993-6E9E-B9CDE7274D60}"/>
          </ac:spMkLst>
        </pc:spChg>
        <pc:spChg chg="add mod">
          <ac:chgData name="Laura Careless" userId="e92303a41dff07b8" providerId="LiveId" clId="{FED5BE2C-70EB-4BCF-A4E0-F5D75623F783}" dt="2025-07-30T10:33:18.794" v="15036" actId="20577"/>
          <ac:spMkLst>
            <pc:docMk/>
            <pc:sldMk cId="1167483387" sldId="335"/>
            <ac:spMk id="4" creationId="{56B9BA5B-EBDF-8A0D-0C6A-6FEC20F6F0A7}"/>
          </ac:spMkLst>
        </pc:spChg>
        <pc:spChg chg="add mod">
          <ac:chgData name="Laura Careless" userId="e92303a41dff07b8" providerId="LiveId" clId="{FED5BE2C-70EB-4BCF-A4E0-F5D75623F783}" dt="2025-07-30T11:01:54.357" v="15168" actId="1076"/>
          <ac:spMkLst>
            <pc:docMk/>
            <pc:sldMk cId="1167483387" sldId="335"/>
            <ac:spMk id="6" creationId="{323C6A38-64D0-5C79-148B-3479AFACDCE7}"/>
          </ac:spMkLst>
        </pc:spChg>
        <pc:spChg chg="add mod">
          <ac:chgData name="Laura Careless" userId="e92303a41dff07b8" providerId="LiveId" clId="{FED5BE2C-70EB-4BCF-A4E0-F5D75623F783}" dt="2025-07-30T11:01:57.057" v="15169" actId="1076"/>
          <ac:spMkLst>
            <pc:docMk/>
            <pc:sldMk cId="1167483387" sldId="335"/>
            <ac:spMk id="8" creationId="{F36AE08B-B9DB-5679-4E78-A0AA262AC08D}"/>
          </ac:spMkLst>
        </pc:spChg>
        <pc:picChg chg="add mod">
          <ac:chgData name="Laura Careless" userId="e92303a41dff07b8" providerId="LiveId" clId="{FED5BE2C-70EB-4BCF-A4E0-F5D75623F783}" dt="2025-07-30T10:33:24.229" v="15037" actId="14100"/>
          <ac:picMkLst>
            <pc:docMk/>
            <pc:sldMk cId="1167483387" sldId="335"/>
            <ac:picMk id="14338" creationId="{D3255578-0ACD-6B7E-9931-084AA3F1D2D4}"/>
          </ac:picMkLst>
        </pc:picChg>
        <pc:cxnChg chg="add mod">
          <ac:chgData name="Laura Careless" userId="e92303a41dff07b8" providerId="LiveId" clId="{FED5BE2C-70EB-4BCF-A4E0-F5D75623F783}" dt="2025-07-30T06:42:58.052" v="12654" actId="1076"/>
          <ac:cxnSpMkLst>
            <pc:docMk/>
            <pc:sldMk cId="1167483387" sldId="335"/>
            <ac:cxnSpMk id="5" creationId="{CE473549-C8CB-8A63-7010-FCFDCC524EE3}"/>
          </ac:cxnSpMkLst>
        </pc:cxnChg>
      </pc:sldChg>
      <pc:sldChg chg="addSp modSp new del mod">
        <pc:chgData name="Laura Careless" userId="e92303a41dff07b8" providerId="LiveId" clId="{FED5BE2C-70EB-4BCF-A4E0-F5D75623F783}" dt="2025-07-30T04:25:37.474" v="8640" actId="47"/>
        <pc:sldMkLst>
          <pc:docMk/>
          <pc:sldMk cId="3821022414" sldId="336"/>
        </pc:sldMkLst>
      </pc:sldChg>
      <pc:sldChg chg="addSp delSp modSp new mod ord">
        <pc:chgData name="Laura Careless" userId="e92303a41dff07b8" providerId="LiveId" clId="{FED5BE2C-70EB-4BCF-A4E0-F5D75623F783}" dt="2025-08-01T04:31:11.077" v="15267" actId="20577"/>
        <pc:sldMkLst>
          <pc:docMk/>
          <pc:sldMk cId="349724390" sldId="337"/>
        </pc:sldMkLst>
        <pc:spChg chg="add mod">
          <ac:chgData name="Laura Careless" userId="e92303a41dff07b8" providerId="LiveId" clId="{FED5BE2C-70EB-4BCF-A4E0-F5D75623F783}" dt="2025-07-30T07:13:37.322" v="13196" actId="1076"/>
          <ac:spMkLst>
            <pc:docMk/>
            <pc:sldMk cId="349724390" sldId="337"/>
            <ac:spMk id="2" creationId="{59A28AC2-BBF4-0554-DA95-52F3B4A6BE96}"/>
          </ac:spMkLst>
        </pc:spChg>
        <pc:spChg chg="add mod">
          <ac:chgData name="Laura Careless" userId="e92303a41dff07b8" providerId="LiveId" clId="{FED5BE2C-70EB-4BCF-A4E0-F5D75623F783}" dt="2025-08-01T04:30:55.869" v="15261" actId="207"/>
          <ac:spMkLst>
            <pc:docMk/>
            <pc:sldMk cId="349724390" sldId="337"/>
            <ac:spMk id="3" creationId="{74B8621B-D189-EB00-1CC8-604515E61844}"/>
          </ac:spMkLst>
        </pc:spChg>
        <pc:spChg chg="add mod">
          <ac:chgData name="Laura Careless" userId="e92303a41dff07b8" providerId="LiveId" clId="{FED5BE2C-70EB-4BCF-A4E0-F5D75623F783}" dt="2025-07-30T07:08:44.450" v="13123" actId="255"/>
          <ac:spMkLst>
            <pc:docMk/>
            <pc:sldMk cId="349724390" sldId="337"/>
            <ac:spMk id="4" creationId="{2D782247-F2E6-578D-385A-3F85E5BB84BE}"/>
          </ac:spMkLst>
        </pc:spChg>
        <pc:spChg chg="add mod">
          <ac:chgData name="Laura Careless" userId="e92303a41dff07b8" providerId="LiveId" clId="{FED5BE2C-70EB-4BCF-A4E0-F5D75623F783}" dt="2025-08-01T04:31:11.077" v="15267" actId="20577"/>
          <ac:spMkLst>
            <pc:docMk/>
            <pc:sldMk cId="349724390" sldId="337"/>
            <ac:spMk id="6" creationId="{5AD3C512-D440-4D41-AC4A-62581A49B9FD}"/>
          </ac:spMkLst>
        </pc:spChg>
        <pc:spChg chg="add mod">
          <ac:chgData name="Laura Careless" userId="e92303a41dff07b8" providerId="LiveId" clId="{FED5BE2C-70EB-4BCF-A4E0-F5D75623F783}" dt="2025-07-30T07:17:35.083" v="13245" actId="1076"/>
          <ac:spMkLst>
            <pc:docMk/>
            <pc:sldMk cId="349724390" sldId="337"/>
            <ac:spMk id="9" creationId="{FD8E4316-BA8A-8788-B2D2-72123C88D81C}"/>
          </ac:spMkLst>
        </pc:spChg>
        <pc:spChg chg="add mod">
          <ac:chgData name="Laura Careless" userId="e92303a41dff07b8" providerId="LiveId" clId="{FED5BE2C-70EB-4BCF-A4E0-F5D75623F783}" dt="2025-07-30T07:22:38.714" v="13339" actId="1076"/>
          <ac:spMkLst>
            <pc:docMk/>
            <pc:sldMk cId="349724390" sldId="337"/>
            <ac:spMk id="12" creationId="{4D8A3810-D519-DBD0-BFED-408876938E3B}"/>
          </ac:spMkLst>
        </pc:spChg>
        <pc:picChg chg="add mod">
          <ac:chgData name="Laura Careless" userId="e92303a41dff07b8" providerId="LiveId" clId="{FED5BE2C-70EB-4BCF-A4E0-F5D75623F783}" dt="2025-07-30T07:22:16.630" v="13333" actId="1076"/>
          <ac:picMkLst>
            <pc:docMk/>
            <pc:sldMk cId="349724390" sldId="337"/>
            <ac:picMk id="13" creationId="{9D69C565-B4F8-F6FC-2302-B8CB92463AC0}"/>
          </ac:picMkLst>
        </pc:picChg>
        <pc:picChg chg="add mod">
          <ac:chgData name="Laura Careless" userId="e92303a41dff07b8" providerId="LiveId" clId="{FED5BE2C-70EB-4BCF-A4E0-F5D75623F783}" dt="2025-08-01T04:30:49.007" v="15259" actId="1076"/>
          <ac:picMkLst>
            <pc:docMk/>
            <pc:sldMk cId="349724390" sldId="337"/>
            <ac:picMk id="18" creationId="{F3DEB3D9-25EB-86D4-3CF9-DFF94E91ADAC}"/>
          </ac:picMkLst>
        </pc:picChg>
        <pc:picChg chg="add mod">
          <ac:chgData name="Laura Careless" userId="e92303a41dff07b8" providerId="LiveId" clId="{FED5BE2C-70EB-4BCF-A4E0-F5D75623F783}" dt="2025-07-30T07:22:23.813" v="13335" actId="14100"/>
          <ac:picMkLst>
            <pc:docMk/>
            <pc:sldMk cId="349724390" sldId="337"/>
            <ac:picMk id="6146" creationId="{CFA28D98-51EC-9A74-E976-A2E259B39E44}"/>
          </ac:picMkLst>
        </pc:picChg>
        <pc:picChg chg="add mod">
          <ac:chgData name="Laura Careless" userId="e92303a41dff07b8" providerId="LiveId" clId="{FED5BE2C-70EB-4BCF-A4E0-F5D75623F783}" dt="2025-07-30T07:13:17.855" v="13193" actId="1076"/>
          <ac:picMkLst>
            <pc:docMk/>
            <pc:sldMk cId="349724390" sldId="337"/>
            <ac:picMk id="6148" creationId="{091E9573-4143-1005-FDB4-7A1F6AB85B8C}"/>
          </ac:picMkLst>
        </pc:picChg>
        <pc:cxnChg chg="add mod">
          <ac:chgData name="Laura Careless" userId="e92303a41dff07b8" providerId="LiveId" clId="{FED5BE2C-70EB-4BCF-A4E0-F5D75623F783}" dt="2025-07-30T07:13:33.713" v="13195" actId="14100"/>
          <ac:cxnSpMkLst>
            <pc:docMk/>
            <pc:sldMk cId="349724390" sldId="337"/>
            <ac:cxnSpMk id="5" creationId="{F6F00242-E81E-4DFF-407F-D41A8549C0D8}"/>
          </ac:cxnSpMkLst>
        </pc:cxnChg>
      </pc:sldChg>
      <pc:sldChg chg="addSp delSp modSp new mod">
        <pc:chgData name="Laura Careless" userId="e92303a41dff07b8" providerId="LiveId" clId="{FED5BE2C-70EB-4BCF-A4E0-F5D75623F783}" dt="2025-08-01T05:36:01.230" v="15604" actId="14100"/>
        <pc:sldMkLst>
          <pc:docMk/>
          <pc:sldMk cId="1717846506" sldId="338"/>
        </pc:sldMkLst>
        <pc:spChg chg="add mod">
          <ac:chgData name="Laura Careless" userId="e92303a41dff07b8" providerId="LiveId" clId="{FED5BE2C-70EB-4BCF-A4E0-F5D75623F783}" dt="2025-08-01T05:36:01.230" v="15604" actId="14100"/>
          <ac:spMkLst>
            <pc:docMk/>
            <pc:sldMk cId="1717846506" sldId="338"/>
            <ac:spMk id="2" creationId="{4849AE16-5E55-B36C-42E7-9406B6171944}"/>
          </ac:spMkLst>
        </pc:spChg>
        <pc:spChg chg="add mod">
          <ac:chgData name="Laura Careless" userId="e92303a41dff07b8" providerId="LiveId" clId="{FED5BE2C-70EB-4BCF-A4E0-F5D75623F783}" dt="2025-07-30T06:14:15.019" v="12494" actId="1076"/>
          <ac:spMkLst>
            <pc:docMk/>
            <pc:sldMk cId="1717846506" sldId="338"/>
            <ac:spMk id="3" creationId="{BE7E1811-19CE-2CA3-5522-4C39E9A2BB9E}"/>
          </ac:spMkLst>
        </pc:spChg>
        <pc:spChg chg="add mod">
          <ac:chgData name="Laura Careless" userId="e92303a41dff07b8" providerId="LiveId" clId="{FED5BE2C-70EB-4BCF-A4E0-F5D75623F783}" dt="2025-07-30T06:14:15.019" v="12494" actId="1076"/>
          <ac:spMkLst>
            <pc:docMk/>
            <pc:sldMk cId="1717846506" sldId="338"/>
            <ac:spMk id="4" creationId="{A8681865-54C2-DB55-C06E-94E419F6335D}"/>
          </ac:spMkLst>
        </pc:spChg>
        <pc:spChg chg="add mod">
          <ac:chgData name="Laura Careless" userId="e92303a41dff07b8" providerId="LiveId" clId="{FED5BE2C-70EB-4BCF-A4E0-F5D75623F783}" dt="2025-07-30T06:14:15.019" v="12494" actId="1076"/>
          <ac:spMkLst>
            <pc:docMk/>
            <pc:sldMk cId="1717846506" sldId="338"/>
            <ac:spMk id="5" creationId="{7F7A4C27-70E6-AF2B-EBF3-5E59C7B5CCA8}"/>
          </ac:spMkLst>
        </pc:spChg>
        <pc:spChg chg="add mod">
          <ac:chgData name="Laura Careless" userId="e92303a41dff07b8" providerId="LiveId" clId="{FED5BE2C-70EB-4BCF-A4E0-F5D75623F783}" dt="2025-07-30T06:14:15.019" v="12494" actId="1076"/>
          <ac:spMkLst>
            <pc:docMk/>
            <pc:sldMk cId="1717846506" sldId="338"/>
            <ac:spMk id="6" creationId="{5C7211C9-98AC-5458-1A93-40ECD5298FFF}"/>
          </ac:spMkLst>
        </pc:spChg>
        <pc:spChg chg="add mod">
          <ac:chgData name="Laura Careless" userId="e92303a41dff07b8" providerId="LiveId" clId="{FED5BE2C-70EB-4BCF-A4E0-F5D75623F783}" dt="2025-07-30T06:14:15.019" v="12494" actId="1076"/>
          <ac:spMkLst>
            <pc:docMk/>
            <pc:sldMk cId="1717846506" sldId="338"/>
            <ac:spMk id="7" creationId="{574170A9-6C64-B0EA-4996-E0F5928A18E5}"/>
          </ac:spMkLst>
        </pc:spChg>
        <pc:spChg chg="add mod">
          <ac:chgData name="Laura Careless" userId="e92303a41dff07b8" providerId="LiveId" clId="{FED5BE2C-70EB-4BCF-A4E0-F5D75623F783}" dt="2025-07-30T06:14:15.019" v="12494" actId="1076"/>
          <ac:spMkLst>
            <pc:docMk/>
            <pc:sldMk cId="1717846506" sldId="338"/>
            <ac:spMk id="8" creationId="{5B7FFC0D-740B-F82E-9F7C-6B5963FFF48E}"/>
          </ac:spMkLst>
        </pc:spChg>
        <pc:spChg chg="add mod">
          <ac:chgData name="Laura Careless" userId="e92303a41dff07b8" providerId="LiveId" clId="{FED5BE2C-70EB-4BCF-A4E0-F5D75623F783}" dt="2025-07-30T06:14:18.019" v="12495" actId="1076"/>
          <ac:spMkLst>
            <pc:docMk/>
            <pc:sldMk cId="1717846506" sldId="338"/>
            <ac:spMk id="9" creationId="{14517122-C917-B334-ED03-451F3A748DB1}"/>
          </ac:spMkLst>
        </pc:spChg>
        <pc:spChg chg="add mod">
          <ac:chgData name="Laura Careless" userId="e92303a41dff07b8" providerId="LiveId" clId="{FED5BE2C-70EB-4BCF-A4E0-F5D75623F783}" dt="2025-07-30T06:14:15.019" v="12494" actId="1076"/>
          <ac:spMkLst>
            <pc:docMk/>
            <pc:sldMk cId="1717846506" sldId="338"/>
            <ac:spMk id="23" creationId="{C4C49CE2-2292-F5CF-BD93-FF5FFB56D8C6}"/>
          </ac:spMkLst>
        </pc:spChg>
        <pc:spChg chg="add mod">
          <ac:chgData name="Laura Careless" userId="e92303a41dff07b8" providerId="LiveId" clId="{FED5BE2C-70EB-4BCF-A4E0-F5D75623F783}" dt="2025-07-30T06:40:38.681" v="12640" actId="207"/>
          <ac:spMkLst>
            <pc:docMk/>
            <pc:sldMk cId="1717846506" sldId="338"/>
            <ac:spMk id="28" creationId="{A6410748-F99E-F2EE-26C2-5E9B37C3911E}"/>
          </ac:spMkLst>
        </pc:spChg>
        <pc:cxnChg chg="add mod">
          <ac:chgData name="Laura Careless" userId="e92303a41dff07b8" providerId="LiveId" clId="{FED5BE2C-70EB-4BCF-A4E0-F5D75623F783}" dt="2025-07-30T02:26:45.938" v="5188" actId="1076"/>
          <ac:cxnSpMkLst>
            <pc:docMk/>
            <pc:sldMk cId="1717846506" sldId="338"/>
            <ac:cxnSpMk id="11" creationId="{CA4BB3F3-A6C3-026B-67C4-65F62FB30EF8}"/>
          </ac:cxnSpMkLst>
        </pc:cxnChg>
        <pc:cxnChg chg="add mod">
          <ac:chgData name="Laura Careless" userId="e92303a41dff07b8" providerId="LiveId" clId="{FED5BE2C-70EB-4BCF-A4E0-F5D75623F783}" dt="2025-07-30T02:21:04.583" v="5109" actId="14100"/>
          <ac:cxnSpMkLst>
            <pc:docMk/>
            <pc:sldMk cId="1717846506" sldId="338"/>
            <ac:cxnSpMk id="12" creationId="{4A5B333D-F278-7CDB-A762-550689229EA9}"/>
          </ac:cxnSpMkLst>
        </pc:cxnChg>
        <pc:cxnChg chg="add mod">
          <ac:chgData name="Laura Careless" userId="e92303a41dff07b8" providerId="LiveId" clId="{FED5BE2C-70EB-4BCF-A4E0-F5D75623F783}" dt="2025-07-30T02:20:59.467" v="5107" actId="14100"/>
          <ac:cxnSpMkLst>
            <pc:docMk/>
            <pc:sldMk cId="1717846506" sldId="338"/>
            <ac:cxnSpMk id="13" creationId="{441B6A1B-7505-0E87-4404-847671537276}"/>
          </ac:cxnSpMkLst>
        </pc:cxnChg>
        <pc:cxnChg chg="add mod">
          <ac:chgData name="Laura Careless" userId="e92303a41dff07b8" providerId="LiveId" clId="{FED5BE2C-70EB-4BCF-A4E0-F5D75623F783}" dt="2025-07-30T06:14:15.019" v="12494" actId="1076"/>
          <ac:cxnSpMkLst>
            <pc:docMk/>
            <pc:sldMk cId="1717846506" sldId="338"/>
            <ac:cxnSpMk id="14" creationId="{DDB8E16E-1577-1585-0A9E-A288E6C3277C}"/>
          </ac:cxnSpMkLst>
        </pc:cxnChg>
        <pc:cxnChg chg="add mod">
          <ac:chgData name="Laura Careless" userId="e92303a41dff07b8" providerId="LiveId" clId="{FED5BE2C-70EB-4BCF-A4E0-F5D75623F783}" dt="2025-07-30T06:14:15.019" v="12494" actId="1076"/>
          <ac:cxnSpMkLst>
            <pc:docMk/>
            <pc:sldMk cId="1717846506" sldId="338"/>
            <ac:cxnSpMk id="18" creationId="{A89860C2-B5AF-8ABC-23B7-1C467E964EDB}"/>
          </ac:cxnSpMkLst>
        </pc:cxnChg>
        <pc:cxnChg chg="add mod">
          <ac:chgData name="Laura Careless" userId="e92303a41dff07b8" providerId="LiveId" clId="{FED5BE2C-70EB-4BCF-A4E0-F5D75623F783}" dt="2025-07-30T02:29:13.013" v="5233" actId="1076"/>
          <ac:cxnSpMkLst>
            <pc:docMk/>
            <pc:sldMk cId="1717846506" sldId="338"/>
            <ac:cxnSpMk id="21" creationId="{AEBFAD51-2807-D265-4581-E0A4747E2BAC}"/>
          </ac:cxnSpMkLst>
        </pc:cxnChg>
        <pc:cxnChg chg="add mod">
          <ac:chgData name="Laura Careless" userId="e92303a41dff07b8" providerId="LiveId" clId="{FED5BE2C-70EB-4BCF-A4E0-F5D75623F783}" dt="2025-07-30T06:38:58.112" v="12612" actId="13822"/>
          <ac:cxnSpMkLst>
            <pc:docMk/>
            <pc:sldMk cId="1717846506" sldId="338"/>
            <ac:cxnSpMk id="25" creationId="{64565AE5-A482-6A9C-8257-94BBB32C7E49}"/>
          </ac:cxnSpMkLst>
        </pc:cxnChg>
      </pc:sldChg>
      <pc:sldChg chg="addSp modSp new del">
        <pc:chgData name="Laura Careless" userId="e92303a41dff07b8" providerId="LiveId" clId="{FED5BE2C-70EB-4BCF-A4E0-F5D75623F783}" dt="2025-07-30T02:09:15.458" v="4555" actId="47"/>
        <pc:sldMkLst>
          <pc:docMk/>
          <pc:sldMk cId="3287572343" sldId="338"/>
        </pc:sldMkLst>
      </pc:sldChg>
      <pc:sldChg chg="addSp delSp modSp new mod ord">
        <pc:chgData name="Laura Careless" userId="e92303a41dff07b8" providerId="LiveId" clId="{FED5BE2C-70EB-4BCF-A4E0-F5D75623F783}" dt="2025-07-30T11:06:17.005" v="15247" actId="478"/>
        <pc:sldMkLst>
          <pc:docMk/>
          <pc:sldMk cId="4048544851" sldId="339"/>
        </pc:sldMkLst>
        <pc:spChg chg="add mod">
          <ac:chgData name="Laura Careless" userId="e92303a41dff07b8" providerId="LiveId" clId="{FED5BE2C-70EB-4BCF-A4E0-F5D75623F783}" dt="2025-07-30T02:27:03.397" v="5206" actId="20577"/>
          <ac:spMkLst>
            <pc:docMk/>
            <pc:sldMk cId="4048544851" sldId="339"/>
            <ac:spMk id="2" creationId="{3DE51B42-9C3B-DA27-C0C3-9703A35811D8}"/>
          </ac:spMkLst>
        </pc:spChg>
        <pc:spChg chg="add mod">
          <ac:chgData name="Laura Careless" userId="e92303a41dff07b8" providerId="LiveId" clId="{FED5BE2C-70EB-4BCF-A4E0-F5D75623F783}" dt="2025-07-30T11:05:26.186" v="15213" actId="947"/>
          <ac:spMkLst>
            <pc:docMk/>
            <pc:sldMk cId="4048544851" sldId="339"/>
            <ac:spMk id="4" creationId="{3183F9E2-811D-25A9-E201-0EC94D274B78}"/>
          </ac:spMkLst>
        </pc:spChg>
        <pc:spChg chg="add mod">
          <ac:chgData name="Laura Careless" userId="e92303a41dff07b8" providerId="LiveId" clId="{FED5BE2C-70EB-4BCF-A4E0-F5D75623F783}" dt="2025-07-30T11:06:12.787" v="15246" actId="5793"/>
          <ac:spMkLst>
            <pc:docMk/>
            <pc:sldMk cId="4048544851" sldId="339"/>
            <ac:spMk id="7" creationId="{93384936-FA7F-543B-5BA8-F0E0A0EDE3C8}"/>
          </ac:spMkLst>
        </pc:spChg>
        <pc:cxnChg chg="add mod">
          <ac:chgData name="Laura Careless" userId="e92303a41dff07b8" providerId="LiveId" clId="{FED5BE2C-70EB-4BCF-A4E0-F5D75623F783}" dt="2025-07-30T02:29:36.069" v="5234"/>
          <ac:cxnSpMkLst>
            <pc:docMk/>
            <pc:sldMk cId="4048544851" sldId="339"/>
            <ac:cxnSpMk id="3" creationId="{83B63DA5-E9DD-4776-9957-A414F88850DD}"/>
          </ac:cxnSpMkLst>
        </pc:cxnChg>
      </pc:sldChg>
      <pc:sldChg chg="addSp delSp modSp new mod">
        <pc:chgData name="Laura Careless" userId="e92303a41dff07b8" providerId="LiveId" clId="{FED5BE2C-70EB-4BCF-A4E0-F5D75623F783}" dt="2025-07-30T06:03:34.983" v="11772" actId="14100"/>
        <pc:sldMkLst>
          <pc:docMk/>
          <pc:sldMk cId="3187444324" sldId="340"/>
        </pc:sldMkLst>
        <pc:spChg chg="add mod">
          <ac:chgData name="Laura Careless" userId="e92303a41dff07b8" providerId="LiveId" clId="{FED5BE2C-70EB-4BCF-A4E0-F5D75623F783}" dt="2025-07-30T06:03:34.983" v="11772" actId="14100"/>
          <ac:spMkLst>
            <pc:docMk/>
            <pc:sldMk cId="3187444324" sldId="340"/>
            <ac:spMk id="2" creationId="{19233DAA-3D1A-5F71-1C87-BF784385F851}"/>
          </ac:spMkLst>
        </pc:spChg>
        <pc:spChg chg="add mod">
          <ac:chgData name="Laura Careless" userId="e92303a41dff07b8" providerId="LiveId" clId="{FED5BE2C-70EB-4BCF-A4E0-F5D75623F783}" dt="2025-07-30T06:03:14.255" v="11768" actId="1076"/>
          <ac:spMkLst>
            <pc:docMk/>
            <pc:sldMk cId="3187444324" sldId="340"/>
            <ac:spMk id="4" creationId="{172B2E94-0896-ED54-AA42-C3157025A880}"/>
          </ac:spMkLst>
        </pc:spChg>
        <pc:spChg chg="add mod">
          <ac:chgData name="Laura Careless" userId="e92303a41dff07b8" providerId="LiveId" clId="{FED5BE2C-70EB-4BCF-A4E0-F5D75623F783}" dt="2025-07-30T06:03:08.895" v="11767" actId="20577"/>
          <ac:spMkLst>
            <pc:docMk/>
            <pc:sldMk cId="3187444324" sldId="340"/>
            <ac:spMk id="5" creationId="{C647183D-D8C7-8265-FC45-4CD2F6E60933}"/>
          </ac:spMkLst>
        </pc:spChg>
        <pc:picChg chg="add mod modCrop">
          <ac:chgData name="Laura Careless" userId="e92303a41dff07b8" providerId="LiveId" clId="{FED5BE2C-70EB-4BCF-A4E0-F5D75623F783}" dt="2025-07-30T06:00:51.671" v="11709" actId="14100"/>
          <ac:picMkLst>
            <pc:docMk/>
            <pc:sldMk cId="3187444324" sldId="340"/>
            <ac:picMk id="6" creationId="{6D294B7D-0282-33F5-A16B-115B732679F4}"/>
          </ac:picMkLst>
        </pc:picChg>
        <pc:cxnChg chg="add mod">
          <ac:chgData name="Laura Careless" userId="e92303a41dff07b8" providerId="LiveId" clId="{FED5BE2C-70EB-4BCF-A4E0-F5D75623F783}" dt="2025-07-30T02:29:39.395" v="5235"/>
          <ac:cxnSpMkLst>
            <pc:docMk/>
            <pc:sldMk cId="3187444324" sldId="340"/>
            <ac:cxnSpMk id="3" creationId="{55149D63-FF74-2B8C-BB3C-2F15DFA3B5CD}"/>
          </ac:cxnSpMkLst>
        </pc:cxnChg>
      </pc:sldChg>
      <pc:sldChg chg="addSp delSp modSp new mod">
        <pc:chgData name="Laura Careless" userId="e92303a41dff07b8" providerId="LiveId" clId="{FED5BE2C-70EB-4BCF-A4E0-F5D75623F783}" dt="2025-07-30T10:33:38.611" v="15038" actId="1076"/>
        <pc:sldMkLst>
          <pc:docMk/>
          <pc:sldMk cId="441826602" sldId="341"/>
        </pc:sldMkLst>
        <pc:spChg chg="add mod">
          <ac:chgData name="Laura Careless" userId="e92303a41dff07b8" providerId="LiveId" clId="{FED5BE2C-70EB-4BCF-A4E0-F5D75623F783}" dt="2025-07-30T06:56:46.502" v="12972" actId="1076"/>
          <ac:spMkLst>
            <pc:docMk/>
            <pc:sldMk cId="441826602" sldId="341"/>
            <ac:spMk id="2" creationId="{479E9E1D-AE4D-C9AA-EBAA-3053C7AA6A0B}"/>
          </ac:spMkLst>
        </pc:spChg>
        <pc:spChg chg="add mod">
          <ac:chgData name="Laura Careless" userId="e92303a41dff07b8" providerId="LiveId" clId="{FED5BE2C-70EB-4BCF-A4E0-F5D75623F783}" dt="2025-07-30T06:56:36.028" v="12970" actId="2710"/>
          <ac:spMkLst>
            <pc:docMk/>
            <pc:sldMk cId="441826602" sldId="341"/>
            <ac:spMk id="3" creationId="{821FB6BD-7A49-C38A-BE09-FDFC2E81DFF5}"/>
          </ac:spMkLst>
        </pc:spChg>
        <pc:spChg chg="add mod">
          <ac:chgData name="Laura Careless" userId="e92303a41dff07b8" providerId="LiveId" clId="{FED5BE2C-70EB-4BCF-A4E0-F5D75623F783}" dt="2025-07-30T10:33:38.611" v="15038" actId="1076"/>
          <ac:spMkLst>
            <pc:docMk/>
            <pc:sldMk cId="441826602" sldId="341"/>
            <ac:spMk id="5" creationId="{C0975F57-1A6B-8783-E70B-CDE50B554ADE}"/>
          </ac:spMkLst>
        </pc:spChg>
        <pc:spChg chg="add mod">
          <ac:chgData name="Laura Careless" userId="e92303a41dff07b8" providerId="LiveId" clId="{FED5BE2C-70EB-4BCF-A4E0-F5D75623F783}" dt="2025-07-30T06:55:54.992" v="12952" actId="20577"/>
          <ac:spMkLst>
            <pc:docMk/>
            <pc:sldMk cId="441826602" sldId="341"/>
            <ac:spMk id="6" creationId="{EF9F8ACF-599C-A971-ABBE-CEA0105BFD4E}"/>
          </ac:spMkLst>
        </pc:spChg>
        <pc:picChg chg="add mod">
          <ac:chgData name="Laura Careless" userId="e92303a41dff07b8" providerId="LiveId" clId="{FED5BE2C-70EB-4BCF-A4E0-F5D75623F783}" dt="2025-07-30T06:56:53.713" v="12974" actId="1076"/>
          <ac:picMkLst>
            <pc:docMk/>
            <pc:sldMk cId="441826602" sldId="341"/>
            <ac:picMk id="2050" creationId="{722A3CC2-F176-42D3-2456-F526135373BC}"/>
          </ac:picMkLst>
        </pc:picChg>
        <pc:cxnChg chg="add mod">
          <ac:chgData name="Laura Careless" userId="e92303a41dff07b8" providerId="LiveId" clId="{FED5BE2C-70EB-4BCF-A4E0-F5D75623F783}" dt="2025-07-30T06:56:08.391" v="12955"/>
          <ac:cxnSpMkLst>
            <pc:docMk/>
            <pc:sldMk cId="441826602" sldId="341"/>
            <ac:cxnSpMk id="7" creationId="{C57A81DD-8A66-3BD0-04EA-B847F8B3AAFC}"/>
          </ac:cxnSpMkLst>
        </pc:cxnChg>
      </pc:sldChg>
      <pc:sldChg chg="addSp modSp new del">
        <pc:chgData name="Laura Careless" userId="e92303a41dff07b8" providerId="LiveId" clId="{FED5BE2C-70EB-4BCF-A4E0-F5D75623F783}" dt="2025-07-30T07:00:09.771" v="13005" actId="47"/>
        <pc:sldMkLst>
          <pc:docMk/>
          <pc:sldMk cId="601048622" sldId="342"/>
        </pc:sldMkLst>
      </pc:sldChg>
      <pc:sldChg chg="addSp delSp modSp new del mod ord">
        <pc:chgData name="Laura Careless" userId="e92303a41dff07b8" providerId="LiveId" clId="{FED5BE2C-70EB-4BCF-A4E0-F5D75623F783}" dt="2025-07-30T10:29:01.851" v="14982" actId="47"/>
        <pc:sldMkLst>
          <pc:docMk/>
          <pc:sldMk cId="555727195" sldId="343"/>
        </pc:sldMkLst>
      </pc:sldChg>
      <pc:sldChg chg="addSp modSp new mod">
        <pc:chgData name="Laura Careless" userId="e92303a41dff07b8" providerId="LiveId" clId="{FED5BE2C-70EB-4BCF-A4E0-F5D75623F783}" dt="2025-07-30T11:07:22.163" v="15248" actId="114"/>
        <pc:sldMkLst>
          <pc:docMk/>
          <pc:sldMk cId="3492207270" sldId="344"/>
        </pc:sldMkLst>
        <pc:spChg chg="add mod">
          <ac:chgData name="Laura Careless" userId="e92303a41dff07b8" providerId="LiveId" clId="{FED5BE2C-70EB-4BCF-A4E0-F5D75623F783}" dt="2025-07-30T11:07:22.163" v="15248" actId="114"/>
          <ac:spMkLst>
            <pc:docMk/>
            <pc:sldMk cId="3492207270" sldId="344"/>
            <ac:spMk id="2" creationId="{F0A61473-DA4F-3320-29E6-1F1BDCD643A4}"/>
          </ac:spMkLst>
        </pc:spChg>
        <pc:spChg chg="add mod">
          <ac:chgData name="Laura Careless" userId="e92303a41dff07b8" providerId="LiveId" clId="{FED5BE2C-70EB-4BCF-A4E0-F5D75623F783}" dt="2025-07-30T11:03:23.117" v="15173" actId="20577"/>
          <ac:spMkLst>
            <pc:docMk/>
            <pc:sldMk cId="3492207270" sldId="344"/>
            <ac:spMk id="7" creationId="{6FE69499-8A15-EED5-D0D3-7FD8737C39F5}"/>
          </ac:spMkLst>
        </pc:spChg>
        <pc:spChg chg="add mod">
          <ac:chgData name="Laura Careless" userId="e92303a41dff07b8" providerId="LiveId" clId="{FED5BE2C-70EB-4BCF-A4E0-F5D75623F783}" dt="2025-07-30T07:04:26.768" v="13094" actId="20577"/>
          <ac:spMkLst>
            <pc:docMk/>
            <pc:sldMk cId="3492207270" sldId="344"/>
            <ac:spMk id="9" creationId="{6412A1BE-DC1C-A679-2E05-F5F8C46665E2}"/>
          </ac:spMkLst>
        </pc:spChg>
        <pc:picChg chg="add mod modCrop">
          <ac:chgData name="Laura Careless" userId="e92303a41dff07b8" providerId="LiveId" clId="{FED5BE2C-70EB-4BCF-A4E0-F5D75623F783}" dt="2025-07-30T07:01:06.521" v="13014" actId="1076"/>
          <ac:picMkLst>
            <pc:docMk/>
            <pc:sldMk cId="3492207270" sldId="344"/>
            <ac:picMk id="4" creationId="{CA34BF23-ABFE-5A27-1CBB-06F0172705FF}"/>
          </ac:picMkLst>
        </pc:picChg>
        <pc:picChg chg="add mod modCrop">
          <ac:chgData name="Laura Careless" userId="e92303a41dff07b8" providerId="LiveId" clId="{FED5BE2C-70EB-4BCF-A4E0-F5D75623F783}" dt="2025-07-30T07:01:37.388" v="13032" actId="14100"/>
          <ac:picMkLst>
            <pc:docMk/>
            <pc:sldMk cId="3492207270" sldId="344"/>
            <ac:picMk id="6" creationId="{E271EAA1-BBA5-9345-D088-1749E9B0A1A8}"/>
          </ac:picMkLst>
        </pc:picChg>
        <pc:cxnChg chg="add mod">
          <ac:chgData name="Laura Careless" userId="e92303a41dff07b8" providerId="LiveId" clId="{FED5BE2C-70EB-4BCF-A4E0-F5D75623F783}" dt="2025-07-30T07:01:25.587" v="13030" actId="1076"/>
          <ac:cxnSpMkLst>
            <pc:docMk/>
            <pc:sldMk cId="3492207270" sldId="344"/>
            <ac:cxnSpMk id="8" creationId="{FD8CCF08-3200-8FFD-FECF-B67030D9C039}"/>
          </ac:cxnSpMkLst>
        </pc:cxnChg>
      </pc:sldChg>
      <pc:sldChg chg="addSp delSp modSp new del mod">
        <pc:chgData name="Laura Careless" userId="e92303a41dff07b8" providerId="LiveId" clId="{FED5BE2C-70EB-4BCF-A4E0-F5D75623F783}" dt="2025-07-30T07:22:59.294" v="13340" actId="47"/>
        <pc:sldMkLst>
          <pc:docMk/>
          <pc:sldMk cId="3790591100" sldId="345"/>
        </pc:sldMkLst>
      </pc:sldChg>
      <pc:sldChg chg="addSp delSp modSp new mod">
        <pc:chgData name="Laura Careless" userId="e92303a41dff07b8" providerId="LiveId" clId="{FED5BE2C-70EB-4BCF-A4E0-F5D75623F783}" dt="2025-08-01T04:39:04.978" v="15443" actId="20577"/>
        <pc:sldMkLst>
          <pc:docMk/>
          <pc:sldMk cId="1020054712" sldId="346"/>
        </pc:sldMkLst>
        <pc:spChg chg="add mod">
          <ac:chgData name="Laura Careless" userId="e92303a41dff07b8" providerId="LiveId" clId="{FED5BE2C-70EB-4BCF-A4E0-F5D75623F783}" dt="2025-07-30T04:12:16.370" v="8360" actId="20577"/>
          <ac:spMkLst>
            <pc:docMk/>
            <pc:sldMk cId="1020054712" sldId="346"/>
            <ac:spMk id="2" creationId="{1CD79290-55B9-3C74-0ACD-656D2E40CF0E}"/>
          </ac:spMkLst>
        </pc:spChg>
        <pc:spChg chg="add mod">
          <ac:chgData name="Laura Careless" userId="e92303a41dff07b8" providerId="LiveId" clId="{FED5BE2C-70EB-4BCF-A4E0-F5D75623F783}" dt="2025-08-01T04:38:29.470" v="15425" actId="14100"/>
          <ac:spMkLst>
            <pc:docMk/>
            <pc:sldMk cId="1020054712" sldId="346"/>
            <ac:spMk id="3" creationId="{CF644B95-B94F-ABA4-5B92-3DE84E2E90F8}"/>
          </ac:spMkLst>
        </pc:spChg>
        <pc:spChg chg="add mod">
          <ac:chgData name="Laura Careless" userId="e92303a41dff07b8" providerId="LiveId" clId="{FED5BE2C-70EB-4BCF-A4E0-F5D75623F783}" dt="2025-08-01T04:39:04.978" v="15443" actId="20577"/>
          <ac:spMkLst>
            <pc:docMk/>
            <pc:sldMk cId="1020054712" sldId="346"/>
            <ac:spMk id="4" creationId="{BADCF1AB-9DA0-E518-F12E-E71D8CDE583A}"/>
          </ac:spMkLst>
        </pc:spChg>
        <pc:spChg chg="add mod">
          <ac:chgData name="Laura Careless" userId="e92303a41dff07b8" providerId="LiveId" clId="{FED5BE2C-70EB-4BCF-A4E0-F5D75623F783}" dt="2025-08-01T04:38:08.228" v="15422" actId="20577"/>
          <ac:spMkLst>
            <pc:docMk/>
            <pc:sldMk cId="1020054712" sldId="346"/>
            <ac:spMk id="7" creationId="{DCAB5923-EB57-9F0D-EEED-A1750D802310}"/>
          </ac:spMkLst>
        </pc:spChg>
        <pc:picChg chg="add mod">
          <ac:chgData name="Laura Careless" userId="e92303a41dff07b8" providerId="LiveId" clId="{FED5BE2C-70EB-4BCF-A4E0-F5D75623F783}" dt="2025-08-01T04:38:18.953" v="15424" actId="1076"/>
          <ac:picMkLst>
            <pc:docMk/>
            <pc:sldMk cId="1020054712" sldId="346"/>
            <ac:picMk id="5" creationId="{7132083C-0E94-B251-A281-873330491FB5}"/>
          </ac:picMkLst>
        </pc:picChg>
        <pc:picChg chg="add mod">
          <ac:chgData name="Laura Careless" userId="e92303a41dff07b8" providerId="LiveId" clId="{FED5BE2C-70EB-4BCF-A4E0-F5D75623F783}" dt="2025-07-30T09:47:11.463" v="13968" actId="1076"/>
          <ac:picMkLst>
            <pc:docMk/>
            <pc:sldMk cId="1020054712" sldId="346"/>
            <ac:picMk id="10" creationId="{3AF4E05B-F89A-A834-CEA5-11C3239AEDC0}"/>
          </ac:picMkLst>
        </pc:picChg>
        <pc:cxnChg chg="add mod">
          <ac:chgData name="Laura Careless" userId="e92303a41dff07b8" providerId="LiveId" clId="{FED5BE2C-70EB-4BCF-A4E0-F5D75623F783}" dt="2025-07-30T10:01:32.274" v="14400" actId="1076"/>
          <ac:cxnSpMkLst>
            <pc:docMk/>
            <pc:sldMk cId="1020054712" sldId="346"/>
            <ac:cxnSpMk id="8" creationId="{9C593BA1-D4A1-85C5-D6FC-1C7631B4A603}"/>
          </ac:cxnSpMkLst>
        </pc:cxnChg>
      </pc:sldChg>
      <pc:sldChg chg="addSp modSp new mod">
        <pc:chgData name="Laura Careless" userId="e92303a41dff07b8" providerId="LiveId" clId="{FED5BE2C-70EB-4BCF-A4E0-F5D75623F783}" dt="2025-07-30T10:34:28.986" v="15046" actId="20577"/>
        <pc:sldMkLst>
          <pc:docMk/>
          <pc:sldMk cId="340348013" sldId="347"/>
        </pc:sldMkLst>
        <pc:spChg chg="add mod">
          <ac:chgData name="Laura Careless" userId="e92303a41dff07b8" providerId="LiveId" clId="{FED5BE2C-70EB-4BCF-A4E0-F5D75623F783}" dt="2025-07-30T10:00:41.072" v="14365" actId="20577"/>
          <ac:spMkLst>
            <pc:docMk/>
            <pc:sldMk cId="340348013" sldId="347"/>
            <ac:spMk id="2" creationId="{7CA2E675-5488-05A9-2E68-F853259F783E}"/>
          </ac:spMkLst>
        </pc:spChg>
        <pc:spChg chg="add mod">
          <ac:chgData name="Laura Careless" userId="e92303a41dff07b8" providerId="LiveId" clId="{FED5BE2C-70EB-4BCF-A4E0-F5D75623F783}" dt="2025-07-30T05:19:00.881" v="10289" actId="20577"/>
          <ac:spMkLst>
            <pc:docMk/>
            <pc:sldMk cId="340348013" sldId="347"/>
            <ac:spMk id="3" creationId="{5FB85415-9D58-9F3D-4838-97DB407A872F}"/>
          </ac:spMkLst>
        </pc:spChg>
        <pc:spChg chg="add mod">
          <ac:chgData name="Laura Careless" userId="e92303a41dff07b8" providerId="LiveId" clId="{FED5BE2C-70EB-4BCF-A4E0-F5D75623F783}" dt="2025-07-30T10:34:28.986" v="15046" actId="20577"/>
          <ac:spMkLst>
            <pc:docMk/>
            <pc:sldMk cId="340348013" sldId="347"/>
            <ac:spMk id="4" creationId="{E83418D4-6BD7-2A00-6076-31279C2DD077}"/>
          </ac:spMkLst>
        </pc:spChg>
        <pc:picChg chg="add mod modCrop">
          <ac:chgData name="Laura Careless" userId="e92303a41dff07b8" providerId="LiveId" clId="{FED5BE2C-70EB-4BCF-A4E0-F5D75623F783}" dt="2025-07-30T10:06:03.170" v="14455" actId="1076"/>
          <ac:picMkLst>
            <pc:docMk/>
            <pc:sldMk cId="340348013" sldId="347"/>
            <ac:picMk id="7" creationId="{5B6D6F6F-CFCF-6959-2C80-5C1FA8D7F235}"/>
          </ac:picMkLst>
        </pc:picChg>
        <pc:cxnChg chg="add mod">
          <ac:chgData name="Laura Careless" userId="e92303a41dff07b8" providerId="LiveId" clId="{FED5BE2C-70EB-4BCF-A4E0-F5D75623F783}" dt="2025-07-30T10:01:45.412" v="14403" actId="14100"/>
          <ac:cxnSpMkLst>
            <pc:docMk/>
            <pc:sldMk cId="340348013" sldId="347"/>
            <ac:cxnSpMk id="5" creationId="{99B828E6-617D-43C6-31BA-F1D956C9393A}"/>
          </ac:cxnSpMkLst>
        </pc:cxnChg>
      </pc:sldChg>
      <pc:sldChg chg="addSp delSp modSp new mod">
        <pc:chgData name="Laura Careless" userId="e92303a41dff07b8" providerId="LiveId" clId="{FED5BE2C-70EB-4BCF-A4E0-F5D75623F783}" dt="2025-08-01T04:42:38.013" v="15516" actId="1076"/>
        <pc:sldMkLst>
          <pc:docMk/>
          <pc:sldMk cId="947520854" sldId="348"/>
        </pc:sldMkLst>
        <pc:spChg chg="add mod">
          <ac:chgData name="Laura Careless" userId="e92303a41dff07b8" providerId="LiveId" clId="{FED5BE2C-70EB-4BCF-A4E0-F5D75623F783}" dt="2025-08-01T04:42:38.013" v="15516" actId="1076"/>
          <ac:spMkLst>
            <pc:docMk/>
            <pc:sldMk cId="947520854" sldId="348"/>
            <ac:spMk id="2" creationId="{9292831D-4AFC-C029-6BB4-F5DAA8FBDE91}"/>
          </ac:spMkLst>
        </pc:spChg>
        <pc:spChg chg="add mod">
          <ac:chgData name="Laura Careless" userId="e92303a41dff07b8" providerId="LiveId" clId="{FED5BE2C-70EB-4BCF-A4E0-F5D75623F783}" dt="2025-07-30T09:33:08.482" v="13416" actId="20577"/>
          <ac:spMkLst>
            <pc:docMk/>
            <pc:sldMk cId="947520854" sldId="348"/>
            <ac:spMk id="3" creationId="{248CF6CF-6220-586A-193A-44FFB2C31B40}"/>
          </ac:spMkLst>
        </pc:spChg>
        <pc:spChg chg="add mod">
          <ac:chgData name="Laura Careless" userId="e92303a41dff07b8" providerId="LiveId" clId="{FED5BE2C-70EB-4BCF-A4E0-F5D75623F783}" dt="2025-08-01T04:41:28.886" v="15471" actId="14100"/>
          <ac:spMkLst>
            <pc:docMk/>
            <pc:sldMk cId="947520854" sldId="348"/>
            <ac:spMk id="4" creationId="{6CDBC8AB-2764-A222-EC96-AAFB57F2B15F}"/>
          </ac:spMkLst>
        </pc:spChg>
        <pc:spChg chg="add mod">
          <ac:chgData name="Laura Careless" userId="e92303a41dff07b8" providerId="LiveId" clId="{FED5BE2C-70EB-4BCF-A4E0-F5D75623F783}" dt="2025-08-01T04:41:57.960" v="15480" actId="1076"/>
          <ac:spMkLst>
            <pc:docMk/>
            <pc:sldMk cId="947520854" sldId="348"/>
            <ac:spMk id="10" creationId="{1828E38A-C876-FFCF-8D77-E9BFEE784B67}"/>
          </ac:spMkLst>
        </pc:spChg>
        <pc:picChg chg="add del mod modCrop">
          <ac:chgData name="Laura Careless" userId="e92303a41dff07b8" providerId="LiveId" clId="{FED5BE2C-70EB-4BCF-A4E0-F5D75623F783}" dt="2025-08-01T04:38:36.022" v="15426" actId="478"/>
          <ac:picMkLst>
            <pc:docMk/>
            <pc:sldMk cId="947520854" sldId="348"/>
            <ac:picMk id="6" creationId="{7D9B0E5B-9CCA-99F4-FB20-1C117C6970A6}"/>
          </ac:picMkLst>
        </pc:picChg>
        <pc:picChg chg="add mod modCrop">
          <ac:chgData name="Laura Careless" userId="e92303a41dff07b8" providerId="LiveId" clId="{FED5BE2C-70EB-4BCF-A4E0-F5D75623F783}" dt="2025-08-01T04:40:49.822" v="15457" actId="14100"/>
          <ac:picMkLst>
            <pc:docMk/>
            <pc:sldMk cId="947520854" sldId="348"/>
            <ac:picMk id="8" creationId="{99D87E7B-62CC-6451-8BB2-F7DDCD6DBC55}"/>
          </ac:picMkLst>
        </pc:picChg>
        <pc:picChg chg="add mod">
          <ac:chgData name="Laura Careless" userId="e92303a41dff07b8" providerId="LiveId" clId="{FED5BE2C-70EB-4BCF-A4E0-F5D75623F783}" dt="2025-08-01T04:40:40.176" v="15453" actId="1076"/>
          <ac:picMkLst>
            <pc:docMk/>
            <pc:sldMk cId="947520854" sldId="348"/>
            <ac:picMk id="11268" creationId="{4F974E91-86BB-31B1-B34D-9881F5694D60}"/>
          </ac:picMkLst>
        </pc:picChg>
        <pc:cxnChg chg="add mod">
          <ac:chgData name="Laura Careless" userId="e92303a41dff07b8" providerId="LiveId" clId="{FED5BE2C-70EB-4BCF-A4E0-F5D75623F783}" dt="2025-08-01T04:42:06.731" v="15481"/>
          <ac:cxnSpMkLst>
            <pc:docMk/>
            <pc:sldMk cId="947520854" sldId="348"/>
            <ac:cxnSpMk id="11" creationId="{15E01118-8B83-C72C-2961-05AB285D10AE}"/>
          </ac:cxnSpMkLst>
        </pc:cxnChg>
      </pc:sldChg>
      <pc:sldChg chg="addSp delSp modSp new mod">
        <pc:chgData name="Laura Careless" userId="e92303a41dff07b8" providerId="LiveId" clId="{FED5BE2C-70EB-4BCF-A4E0-F5D75623F783}" dt="2025-07-30T06:42:37.447" v="12652" actId="1076"/>
        <pc:sldMkLst>
          <pc:docMk/>
          <pc:sldMk cId="2828158489" sldId="349"/>
        </pc:sldMkLst>
        <pc:spChg chg="add mod">
          <ac:chgData name="Laura Careless" userId="e92303a41dff07b8" providerId="LiveId" clId="{FED5BE2C-70EB-4BCF-A4E0-F5D75623F783}" dt="2025-07-30T06:42:37.447" v="12652" actId="1076"/>
          <ac:spMkLst>
            <pc:docMk/>
            <pc:sldMk cId="2828158489" sldId="349"/>
            <ac:spMk id="5" creationId="{BF032F0D-FC12-9885-F839-1C6B20F3426A}"/>
          </ac:spMkLst>
        </pc:spChg>
        <pc:spChg chg="add mod">
          <ac:chgData name="Laura Careless" userId="e92303a41dff07b8" providerId="LiveId" clId="{FED5BE2C-70EB-4BCF-A4E0-F5D75623F783}" dt="2025-07-30T06:18:56.852" v="12544" actId="20577"/>
          <ac:spMkLst>
            <pc:docMk/>
            <pc:sldMk cId="2828158489" sldId="349"/>
            <ac:spMk id="6" creationId="{931A5589-9C23-ED30-4F65-F436C5131F73}"/>
          </ac:spMkLst>
        </pc:spChg>
        <pc:spChg chg="add mod">
          <ac:chgData name="Laura Careless" userId="e92303a41dff07b8" providerId="LiveId" clId="{FED5BE2C-70EB-4BCF-A4E0-F5D75623F783}" dt="2025-07-30T06:14:50.214" v="12500" actId="1076"/>
          <ac:spMkLst>
            <pc:docMk/>
            <pc:sldMk cId="2828158489" sldId="349"/>
            <ac:spMk id="8" creationId="{8208CA10-BAC3-3FC4-402E-2F6186B53271}"/>
          </ac:spMkLst>
        </pc:spChg>
        <pc:picChg chg="add mod">
          <ac:chgData name="Laura Careless" userId="e92303a41dff07b8" providerId="LiveId" clId="{FED5BE2C-70EB-4BCF-A4E0-F5D75623F783}" dt="2025-07-30T06:18:01.833" v="12513" actId="1076"/>
          <ac:picMkLst>
            <pc:docMk/>
            <pc:sldMk cId="2828158489" sldId="349"/>
            <ac:picMk id="4" creationId="{1A1BBF31-F7D1-0F34-9065-FDD4BB12BCDE}"/>
          </ac:picMkLst>
        </pc:picChg>
        <pc:cxnChg chg="add mod">
          <ac:chgData name="Laura Careless" userId="e92303a41dff07b8" providerId="LiveId" clId="{FED5BE2C-70EB-4BCF-A4E0-F5D75623F783}" dt="2025-07-30T06:14:57.845" v="12502" actId="14100"/>
          <ac:cxnSpMkLst>
            <pc:docMk/>
            <pc:sldMk cId="2828158489" sldId="349"/>
            <ac:cxnSpMk id="9" creationId="{23FAEA9D-3765-1BFD-3DF2-049A6D8F5056}"/>
          </ac:cxnSpMkLst>
        </pc:cxnChg>
      </pc:sldChg>
      <pc:sldChg chg="addSp modSp new mod">
        <pc:chgData name="Laura Careless" userId="e92303a41dff07b8" providerId="LiveId" clId="{FED5BE2C-70EB-4BCF-A4E0-F5D75623F783}" dt="2025-07-30T10:27:11.231" v="14970" actId="1076"/>
        <pc:sldMkLst>
          <pc:docMk/>
          <pc:sldMk cId="2620494712" sldId="350"/>
        </pc:sldMkLst>
        <pc:spChg chg="add mod">
          <ac:chgData name="Laura Careless" userId="e92303a41dff07b8" providerId="LiveId" clId="{FED5BE2C-70EB-4BCF-A4E0-F5D75623F783}" dt="2025-07-30T10:26:33.809" v="14947" actId="1076"/>
          <ac:spMkLst>
            <pc:docMk/>
            <pc:sldMk cId="2620494712" sldId="350"/>
            <ac:spMk id="2" creationId="{02EC9B82-6482-04AE-07A6-F14541335413}"/>
          </ac:spMkLst>
        </pc:spChg>
        <pc:spChg chg="add mod">
          <ac:chgData name="Laura Careless" userId="e92303a41dff07b8" providerId="LiveId" clId="{FED5BE2C-70EB-4BCF-A4E0-F5D75623F783}" dt="2025-07-30T10:27:11.231" v="14970" actId="1076"/>
          <ac:spMkLst>
            <pc:docMk/>
            <pc:sldMk cId="2620494712" sldId="350"/>
            <ac:spMk id="3" creationId="{9E003135-4BD9-FF71-2370-08963DA03912}"/>
          </ac:spMkLst>
        </pc:spChg>
      </pc:sldChg>
      <pc:sldChg chg="addSp delSp modSp new mod">
        <pc:chgData name="Laura Careless" userId="e92303a41dff07b8" providerId="LiveId" clId="{FED5BE2C-70EB-4BCF-A4E0-F5D75623F783}" dt="2025-08-01T05:01:23.704" v="15601" actId="20577"/>
        <pc:sldMkLst>
          <pc:docMk/>
          <pc:sldMk cId="2515228969" sldId="351"/>
        </pc:sldMkLst>
        <pc:spChg chg="add mod">
          <ac:chgData name="Laura Careless" userId="e92303a41dff07b8" providerId="LiveId" clId="{FED5BE2C-70EB-4BCF-A4E0-F5D75623F783}" dt="2025-08-01T04:33:16.639" v="15311" actId="20577"/>
          <ac:spMkLst>
            <pc:docMk/>
            <pc:sldMk cId="2515228969" sldId="351"/>
            <ac:spMk id="2" creationId="{A60A31BF-8E3C-B387-0A60-63B8BB43D929}"/>
          </ac:spMkLst>
        </pc:spChg>
        <pc:spChg chg="add del">
          <ac:chgData name="Laura Careless" userId="e92303a41dff07b8" providerId="LiveId" clId="{FED5BE2C-70EB-4BCF-A4E0-F5D75623F783}" dt="2025-08-01T04:53:38.425" v="15518" actId="478"/>
          <ac:spMkLst>
            <pc:docMk/>
            <pc:sldMk cId="2515228969" sldId="351"/>
            <ac:spMk id="6" creationId="{48E5E33D-5AB1-19C7-EA58-D02C694A3ED6}"/>
          </ac:spMkLst>
        </pc:spChg>
        <pc:spChg chg="add mod">
          <ac:chgData name="Laura Careless" userId="e92303a41dff07b8" providerId="LiveId" clId="{FED5BE2C-70EB-4BCF-A4E0-F5D75623F783}" dt="2025-08-01T04:59:59.259" v="15573" actId="207"/>
          <ac:spMkLst>
            <pc:docMk/>
            <pc:sldMk cId="2515228969" sldId="351"/>
            <ac:spMk id="14" creationId="{1860C420-EC52-1EF5-6F8A-D712293F4C78}"/>
          </ac:spMkLst>
        </pc:spChg>
        <pc:spChg chg="add mod">
          <ac:chgData name="Laura Careless" userId="e92303a41dff07b8" providerId="LiveId" clId="{FED5BE2C-70EB-4BCF-A4E0-F5D75623F783}" dt="2025-08-01T05:00:20.934" v="15578" actId="14100"/>
          <ac:spMkLst>
            <pc:docMk/>
            <pc:sldMk cId="2515228969" sldId="351"/>
            <ac:spMk id="16" creationId="{FC592D19-F113-4DBE-0401-9C4E9FF6881F}"/>
          </ac:spMkLst>
        </pc:spChg>
        <pc:spChg chg="add mod">
          <ac:chgData name="Laura Careless" userId="e92303a41dff07b8" providerId="LiveId" clId="{FED5BE2C-70EB-4BCF-A4E0-F5D75623F783}" dt="2025-08-01T05:00:45.122" v="15582" actId="14100"/>
          <ac:spMkLst>
            <pc:docMk/>
            <pc:sldMk cId="2515228969" sldId="351"/>
            <ac:spMk id="17" creationId="{B704816C-7B0A-6B18-B5E7-F2AE63E34F41}"/>
          </ac:spMkLst>
        </pc:spChg>
        <pc:spChg chg="add del mod">
          <ac:chgData name="Laura Careless" userId="e92303a41dff07b8" providerId="LiveId" clId="{FED5BE2C-70EB-4BCF-A4E0-F5D75623F783}" dt="2025-08-01T05:01:12.818" v="15584" actId="478"/>
          <ac:spMkLst>
            <pc:docMk/>
            <pc:sldMk cId="2515228969" sldId="351"/>
            <ac:spMk id="18" creationId="{339DB6F5-B2A8-ADBC-74AF-B82DA8992E1D}"/>
          </ac:spMkLst>
        </pc:spChg>
        <pc:spChg chg="add mod">
          <ac:chgData name="Laura Careless" userId="e92303a41dff07b8" providerId="LiveId" clId="{FED5BE2C-70EB-4BCF-A4E0-F5D75623F783}" dt="2025-08-01T05:01:23.704" v="15601" actId="20577"/>
          <ac:spMkLst>
            <pc:docMk/>
            <pc:sldMk cId="2515228969" sldId="351"/>
            <ac:spMk id="19" creationId="{4925EF97-642A-2E76-88D3-6100CC930CED}"/>
          </ac:spMkLst>
        </pc:spChg>
        <pc:picChg chg="add mod modCrop">
          <ac:chgData name="Laura Careless" userId="e92303a41dff07b8" providerId="LiveId" clId="{FED5BE2C-70EB-4BCF-A4E0-F5D75623F783}" dt="2025-08-01T04:59:27.610" v="15569" actId="1076"/>
          <ac:picMkLst>
            <pc:docMk/>
            <pc:sldMk cId="2515228969" sldId="351"/>
            <ac:picMk id="4" creationId="{11420847-7886-8F8F-4307-6161F21DA375}"/>
          </ac:picMkLst>
        </pc:picChg>
        <pc:picChg chg="add del mod">
          <ac:chgData name="Laura Careless" userId="e92303a41dff07b8" providerId="LiveId" clId="{FED5BE2C-70EB-4BCF-A4E0-F5D75623F783}" dt="2025-08-01T04:54:43.441" v="15522" actId="478"/>
          <ac:picMkLst>
            <pc:docMk/>
            <pc:sldMk cId="2515228969" sldId="351"/>
            <ac:picMk id="8" creationId="{0ACF06E5-3C79-9C7C-1A6F-AB83594009D1}"/>
          </ac:picMkLst>
        </pc:picChg>
        <pc:picChg chg="add mod modCrop">
          <ac:chgData name="Laura Careless" userId="e92303a41dff07b8" providerId="LiveId" clId="{FED5BE2C-70EB-4BCF-A4E0-F5D75623F783}" dt="2025-08-01T04:58:24.054" v="15555" actId="1076"/>
          <ac:picMkLst>
            <pc:docMk/>
            <pc:sldMk cId="2515228969" sldId="351"/>
            <ac:picMk id="10" creationId="{089115E5-E03B-02FB-1460-868F1DC95659}"/>
          </ac:picMkLst>
        </pc:picChg>
        <pc:picChg chg="add mod modCrop">
          <ac:chgData name="Laura Careless" userId="e92303a41dff07b8" providerId="LiveId" clId="{FED5BE2C-70EB-4BCF-A4E0-F5D75623F783}" dt="2025-08-01T04:58:33.162" v="15558" actId="14100"/>
          <ac:picMkLst>
            <pc:docMk/>
            <pc:sldMk cId="2515228969" sldId="351"/>
            <ac:picMk id="11" creationId="{93ECA82E-B516-8339-5959-EA5A576E6248}"/>
          </ac:picMkLst>
        </pc:picChg>
        <pc:picChg chg="add del mod modCrop">
          <ac:chgData name="Laura Careless" userId="e92303a41dff07b8" providerId="LiveId" clId="{FED5BE2C-70EB-4BCF-A4E0-F5D75623F783}" dt="2025-08-01T04:58:15.635" v="15552" actId="478"/>
          <ac:picMkLst>
            <pc:docMk/>
            <pc:sldMk cId="2515228969" sldId="351"/>
            <ac:picMk id="12" creationId="{45533D18-0476-DCDC-3BFD-94C51392BB65}"/>
          </ac:picMkLst>
        </pc:picChg>
        <pc:picChg chg="add mod modCrop">
          <ac:chgData name="Laura Careless" userId="e92303a41dff07b8" providerId="LiveId" clId="{FED5BE2C-70EB-4BCF-A4E0-F5D75623F783}" dt="2025-08-01T04:59:31.447" v="15570" actId="1076"/>
          <ac:picMkLst>
            <pc:docMk/>
            <pc:sldMk cId="2515228969" sldId="351"/>
            <ac:picMk id="13" creationId="{F9033C75-6610-5C41-767A-55A3464A4F22}"/>
          </ac:picMkLst>
        </pc:picChg>
        <pc:picChg chg="add del mod">
          <ac:chgData name="Laura Careless" userId="e92303a41dff07b8" providerId="LiveId" clId="{FED5BE2C-70EB-4BCF-A4E0-F5D75623F783}" dt="2025-08-01T05:00:07.921" v="15575" actId="478"/>
          <ac:picMkLst>
            <pc:docMk/>
            <pc:sldMk cId="2515228969" sldId="351"/>
            <ac:picMk id="15" creationId="{DE750FDB-B94A-99C1-D0A0-F2E50B959638}"/>
          </ac:picMkLst>
        </pc:picChg>
      </pc:sldChg>
      <pc:sldChg chg="add del">
        <pc:chgData name="Laura Careless" userId="e92303a41dff07b8" providerId="LiveId" clId="{FED5BE2C-70EB-4BCF-A4E0-F5D75623F783}" dt="2025-08-01T04:37:02.715" v="15410"/>
        <pc:sldMkLst>
          <pc:docMk/>
          <pc:sldMk cId="1999527552" sldId="35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CF284-39E1-4E0E-8460-9892D756C2EC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27290-4C9F-4CE2-BE38-7DEA869239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2413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27290-4C9F-4CE2-BE38-7DEA86923948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0254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27290-4C9F-4CE2-BE38-7DEA86923948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3464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27290-4C9F-4CE2-BE38-7DEA86923948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7639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27290-4C9F-4CE2-BE38-7DEA86923948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7501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27290-4C9F-4CE2-BE38-7DEA86923948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5616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27290-4C9F-4CE2-BE38-7DEA86923948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5749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ED03-5908-4E1E-92FC-583C6CE18E7D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11D8C-F895-46C0-B90D-094483E7A328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643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ED03-5908-4E1E-92FC-583C6CE18E7D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11D8C-F895-46C0-B90D-094483E7A3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5749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ED03-5908-4E1E-92FC-583C6CE18E7D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11D8C-F895-46C0-B90D-094483E7A3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5059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ED03-5908-4E1E-92FC-583C6CE18E7D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11D8C-F895-46C0-B90D-094483E7A3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1238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ED03-5908-4E1E-92FC-583C6CE18E7D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11D8C-F895-46C0-B90D-094483E7A328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240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ED03-5908-4E1E-92FC-583C6CE18E7D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11D8C-F895-46C0-B90D-094483E7A3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3526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ED03-5908-4E1E-92FC-583C6CE18E7D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11D8C-F895-46C0-B90D-094483E7A3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233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ED03-5908-4E1E-92FC-583C6CE18E7D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11D8C-F895-46C0-B90D-094483E7A3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4289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ED03-5908-4E1E-92FC-583C6CE18E7D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11D8C-F895-46C0-B90D-094483E7A3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651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9BDED03-5908-4E1E-92FC-583C6CE18E7D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D11D8C-F895-46C0-B90D-094483E7A3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513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ED03-5908-4E1E-92FC-583C6CE18E7D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11D8C-F895-46C0-B90D-094483E7A3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9735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9BDED03-5908-4E1E-92FC-583C6CE18E7D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7D11D8C-F895-46C0-B90D-094483E7A328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10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tmp"/><Relationship Id="rId4" Type="http://schemas.openxmlformats.org/officeDocument/2006/relationships/image" Target="../media/image29.tm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libertywomenswellness.com.au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m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6C9A1-2FDB-9FEE-61BA-A4939AC85361}"/>
              </a:ext>
            </a:extLst>
          </p:cNvPr>
          <p:cNvSpPr txBox="1">
            <a:spLocks/>
          </p:cNvSpPr>
          <p:nvPr/>
        </p:nvSpPr>
        <p:spPr>
          <a:xfrm>
            <a:off x="2868729" y="2207261"/>
            <a:ext cx="8240109" cy="21937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AU" sz="80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Osteoporosis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BAF61-1771-86D0-67CF-C54BDF22F52E}"/>
              </a:ext>
            </a:extLst>
          </p:cNvPr>
          <p:cNvSpPr txBox="1">
            <a:spLocks/>
          </p:cNvSpPr>
          <p:nvPr/>
        </p:nvSpPr>
        <p:spPr>
          <a:xfrm>
            <a:off x="5401732" y="4941637"/>
            <a:ext cx="6028268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AU" sz="2400" b="1" u="sng" dirty="0">
                <a:solidFill>
                  <a:schemeClr val="tx1"/>
                </a:solidFill>
              </a:rPr>
              <a:t>Dr Laura Careless </a:t>
            </a:r>
          </a:p>
          <a:p>
            <a:pPr algn="r"/>
            <a:r>
              <a:rPr lang="en-AU" dirty="0">
                <a:solidFill>
                  <a:schemeClr val="tx1"/>
                </a:solidFill>
              </a:rPr>
              <a:t>Endocrinologist </a:t>
            </a:r>
          </a:p>
          <a:p>
            <a:pPr algn="r"/>
            <a:r>
              <a:rPr lang="en-AU" sz="1600" dirty="0" err="1">
                <a:solidFill>
                  <a:schemeClr val="tx1"/>
                </a:solidFill>
              </a:rPr>
              <a:t>BHlthSc</a:t>
            </a:r>
            <a:r>
              <a:rPr lang="en-AU" sz="1600" dirty="0">
                <a:solidFill>
                  <a:schemeClr val="tx1"/>
                </a:solidFill>
              </a:rPr>
              <a:t>, MBBS, </a:t>
            </a:r>
            <a:r>
              <a:rPr lang="en-AU" sz="1600" dirty="0" err="1">
                <a:solidFill>
                  <a:schemeClr val="tx1"/>
                </a:solidFill>
              </a:rPr>
              <a:t>MMed</a:t>
            </a:r>
            <a:r>
              <a:rPr lang="en-AU" sz="1600" dirty="0">
                <a:solidFill>
                  <a:schemeClr val="tx1"/>
                </a:solidFill>
              </a:rPr>
              <a:t> (internal medicine), FRACP, MPhil (current)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175F20-D642-EB6C-985D-FDDFF9449C09}"/>
              </a:ext>
            </a:extLst>
          </p:cNvPr>
          <p:cNvCxnSpPr>
            <a:cxnSpLocks/>
          </p:cNvCxnSpPr>
          <p:nvPr/>
        </p:nvCxnSpPr>
        <p:spPr>
          <a:xfrm>
            <a:off x="5401732" y="4564466"/>
            <a:ext cx="587586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West Moreton Health issues Public Health Alert - Ipswich First">
            <a:extLst>
              <a:ext uri="{FF2B5EF4-FFF2-40B4-BE49-F238E27FC236}">
                <a16:creationId xmlns:a16="http://schemas.microsoft.com/office/drawing/2014/main" id="{676B02C2-9CF9-FA0E-A7DC-EFDA912AC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83467" cy="167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59DA49-BF85-C076-DD0A-022817025290}"/>
              </a:ext>
            </a:extLst>
          </p:cNvPr>
          <p:cNvSpPr/>
          <p:nvPr/>
        </p:nvSpPr>
        <p:spPr>
          <a:xfrm>
            <a:off x="3183467" y="0"/>
            <a:ext cx="9008533" cy="1671318"/>
          </a:xfrm>
          <a:prstGeom prst="rect">
            <a:avLst/>
          </a:prstGeom>
          <a:solidFill>
            <a:srgbClr val="B2C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32" name="Picture 8" descr="One Cute Halloween Skeleton Clipart Clip Art Library | The Best Porn ...">
            <a:extLst>
              <a:ext uri="{FF2B5EF4-FFF2-40B4-BE49-F238E27FC236}">
                <a16:creationId xmlns:a16="http://schemas.microsoft.com/office/drawing/2014/main" id="{B4E1DA15-E0EA-7C34-B6C3-9C7EE6F5A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2" y="2187296"/>
            <a:ext cx="4194629" cy="379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227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2A99-2302-98FF-217B-12AFABB9511E}"/>
              </a:ext>
            </a:extLst>
          </p:cNvPr>
          <p:cNvSpPr txBox="1">
            <a:spLocks/>
          </p:cNvSpPr>
          <p:nvPr/>
        </p:nvSpPr>
        <p:spPr>
          <a:xfrm>
            <a:off x="135467" y="265792"/>
            <a:ext cx="11844498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Treatment decisions based on </a:t>
            </a:r>
            <a:r>
              <a:rPr lang="en-AU" b="1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# RISK</a:t>
            </a:r>
            <a:endParaRPr lang="en-AU" sz="3500" b="1" i="1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7770A2D-153F-6F46-638F-FE51CA1A3FD8}"/>
              </a:ext>
            </a:extLst>
          </p:cNvPr>
          <p:cNvCxnSpPr>
            <a:cxnSpLocks/>
          </p:cNvCxnSpPr>
          <p:nvPr/>
        </p:nvCxnSpPr>
        <p:spPr>
          <a:xfrm>
            <a:off x="0" y="1181413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D867C8-3914-1C34-9E82-2919BAE44F41}"/>
              </a:ext>
            </a:extLst>
          </p:cNvPr>
          <p:cNvSpPr txBox="1">
            <a:spLocks/>
          </p:cNvSpPr>
          <p:nvPr/>
        </p:nvSpPr>
        <p:spPr>
          <a:xfrm>
            <a:off x="135467" y="1300921"/>
            <a:ext cx="11921066" cy="4993861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AU" sz="2200" b="1" dirty="0">
                <a:solidFill>
                  <a:srgbClr val="FF0000"/>
                </a:solidFill>
              </a:rPr>
              <a:t>FRAX calculator </a:t>
            </a:r>
            <a:r>
              <a:rPr lang="en-AU" sz="2200" dirty="0"/>
              <a:t>is better at defining who will benefit from </a:t>
            </a:r>
            <a:r>
              <a:rPr lang="en-AU" sz="2200" dirty="0" err="1"/>
              <a:t>tx</a:t>
            </a:r>
            <a:r>
              <a:rPr lang="en-AU" sz="2200" dirty="0"/>
              <a:t> compared to isolated T-scores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sz="2200" b="1" dirty="0">
                <a:solidFill>
                  <a:srgbClr val="0070C0"/>
                </a:solidFill>
              </a:rPr>
              <a:t>Largest </a:t>
            </a:r>
            <a:r>
              <a:rPr lang="en-AU" sz="2200" b="1" dirty="0"/>
              <a:t>benefit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dirty="0"/>
              <a:t>T score ≤2.5 + &gt;70years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dirty="0"/>
              <a:t>Low BMD + fragility fracture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dirty="0"/>
              <a:t>10-year risk MOF ≥20% or hip fracture ≥3% </a:t>
            </a:r>
          </a:p>
          <a:p>
            <a:pPr marL="201168" lvl="1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r>
              <a:rPr lang="en-AU" sz="2200" b="1" dirty="0"/>
              <a:t>Intermediate benefit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dirty="0"/>
              <a:t>T-score ≤2.5 + &lt;70years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dirty="0"/>
              <a:t>10year risk MOF 15-19%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sz="1200" dirty="0"/>
              <a:t>Still suggest pharmacotherapy</a:t>
            </a:r>
          </a:p>
          <a:p>
            <a:pPr>
              <a:buFont typeface="Wingdings" panose="05000000000000000000" pitchFamily="2" charset="2"/>
              <a:buChar char="§"/>
            </a:pPr>
            <a:endParaRPr lang="en-AU" sz="2200" dirty="0"/>
          </a:p>
          <a:p>
            <a:pPr>
              <a:buFont typeface="Wingdings" panose="05000000000000000000" pitchFamily="2" charset="2"/>
              <a:buChar char="§"/>
            </a:pPr>
            <a:r>
              <a:rPr lang="en-AU" sz="2200" dirty="0"/>
              <a:t>RISK factors most strongly associated with #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dirty="0"/>
              <a:t>Increasing age, prior #, propensity to fall</a:t>
            </a:r>
            <a:endParaRPr lang="en-AU" sz="2000" dirty="0"/>
          </a:p>
          <a:p>
            <a:pPr>
              <a:buFont typeface="Wingdings" panose="05000000000000000000" pitchFamily="2" charset="2"/>
              <a:buChar char="§"/>
            </a:pPr>
            <a:endParaRPr lang="en-AU" sz="2200" dirty="0"/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4352062-7232-AA9D-C413-4B6D476AF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 t="6184" r="8827"/>
          <a:stretch>
            <a:fillRect/>
          </a:stretch>
        </p:blipFill>
        <p:spPr>
          <a:xfrm>
            <a:off x="5430983" y="1692992"/>
            <a:ext cx="6761018" cy="48992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2B19B9-4960-066F-8927-DA8E2BACBE21}"/>
              </a:ext>
            </a:extLst>
          </p:cNvPr>
          <p:cNvSpPr txBox="1"/>
          <p:nvPr/>
        </p:nvSpPr>
        <p:spPr>
          <a:xfrm>
            <a:off x="0" y="6592207"/>
            <a:ext cx="5668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CMAJ 2023, Clinical practice guidelines for Management of osteoporosis and fracture prevention Canada</a:t>
            </a:r>
          </a:p>
        </p:txBody>
      </p:sp>
    </p:spTree>
    <p:extLst>
      <p:ext uri="{BB962C8B-B14F-4D97-AF65-F5344CB8AC3E}">
        <p14:creationId xmlns:p14="http://schemas.microsoft.com/office/powerpoint/2010/main" val="1515019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51B42-9C3B-DA27-C0C3-9703A35811D8}"/>
              </a:ext>
            </a:extLst>
          </p:cNvPr>
          <p:cNvSpPr txBox="1">
            <a:spLocks/>
          </p:cNvSpPr>
          <p:nvPr/>
        </p:nvSpPr>
        <p:spPr>
          <a:xfrm>
            <a:off x="135467" y="265792"/>
            <a:ext cx="11844498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Issues with FRAX</a:t>
            </a:r>
            <a:endParaRPr lang="en-AU" sz="3500" b="1" i="1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B63DA5-E9DD-4776-9957-A414F88850DD}"/>
              </a:ext>
            </a:extLst>
          </p:cNvPr>
          <p:cNvCxnSpPr>
            <a:cxnSpLocks/>
          </p:cNvCxnSpPr>
          <p:nvPr/>
        </p:nvCxnSpPr>
        <p:spPr>
          <a:xfrm>
            <a:off x="0" y="1181413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83F9E2-811D-25A9-E201-0EC94D274B78}"/>
              </a:ext>
            </a:extLst>
          </p:cNvPr>
          <p:cNvSpPr txBox="1">
            <a:spLocks/>
          </p:cNvSpPr>
          <p:nvPr/>
        </p:nvSpPr>
        <p:spPr>
          <a:xfrm>
            <a:off x="329340" y="1526208"/>
            <a:ext cx="11456751" cy="4622793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sz="2200" b="1" dirty="0">
                <a:solidFill>
                  <a:srgbClr val="FF0000"/>
                </a:solidFill>
              </a:rPr>
              <a:t>FRAX = better fracture risk assessment than BMD alone especially in those with osteopenia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sz="2200" dirty="0"/>
              <a:t>FRAX widely validated in large international populations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sz="2200" dirty="0"/>
              <a:t>Tendency to </a:t>
            </a:r>
            <a:r>
              <a:rPr lang="en-AU" sz="2200" b="1" dirty="0"/>
              <a:t>underestimate</a:t>
            </a:r>
            <a:r>
              <a:rPr lang="en-AU" sz="2200" dirty="0"/>
              <a:t> risk</a:t>
            </a:r>
            <a:r>
              <a:rPr lang="en-AU" sz="2200" baseline="30000" dirty="0"/>
              <a:t>1</a:t>
            </a:r>
            <a:r>
              <a:rPr lang="en-AU" sz="2200" dirty="0"/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sz="2200" dirty="0"/>
              <a:t>Doesn’t include falls or some other important risk factors in calculation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sz="2200" dirty="0"/>
              <a:t>Proposed treatment thresholds based on US health economics data &gt;10years ago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sz="2200" dirty="0"/>
              <a:t>Lumbar spine not incorporated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384936-FA7F-543B-5BA8-F0E0A0EDE3C8}"/>
              </a:ext>
            </a:extLst>
          </p:cNvPr>
          <p:cNvSpPr txBox="1"/>
          <p:nvPr/>
        </p:nvSpPr>
        <p:spPr>
          <a:xfrm>
            <a:off x="0" y="6433239"/>
            <a:ext cx="6308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AU" sz="1000" dirty="0"/>
              <a:t>AJGP 2022, Kanis</a:t>
            </a:r>
          </a:p>
          <a:p>
            <a:r>
              <a:rPr lang="en-AU" sz="1000" dirty="0"/>
              <a:t>RACGP: Osteoporosis management and fracture prevention in postmenopausal women and men &gt;50years of age</a:t>
            </a:r>
          </a:p>
        </p:txBody>
      </p:sp>
    </p:spTree>
    <p:extLst>
      <p:ext uri="{BB962C8B-B14F-4D97-AF65-F5344CB8AC3E}">
        <p14:creationId xmlns:p14="http://schemas.microsoft.com/office/powerpoint/2010/main" val="4048544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9AE16-5E55-B36C-42E7-9406B6171944}"/>
              </a:ext>
            </a:extLst>
          </p:cNvPr>
          <p:cNvSpPr txBox="1">
            <a:spLocks/>
          </p:cNvSpPr>
          <p:nvPr/>
        </p:nvSpPr>
        <p:spPr>
          <a:xfrm>
            <a:off x="135467" y="265793"/>
            <a:ext cx="11844498" cy="9037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Females &lt; 65yrs + T-scores ≤-2.5</a:t>
            </a:r>
            <a:endParaRPr lang="en-AU" sz="3500" b="1" i="1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E1811-19CE-2CA3-5522-4C39E9A2BB9E}"/>
              </a:ext>
            </a:extLst>
          </p:cNvPr>
          <p:cNvSpPr txBox="1"/>
          <p:nvPr/>
        </p:nvSpPr>
        <p:spPr>
          <a:xfrm>
            <a:off x="4287078" y="1464757"/>
            <a:ext cx="2796209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Patient led decision making</a:t>
            </a:r>
          </a:p>
          <a:p>
            <a:pPr algn="ctr"/>
            <a:r>
              <a:rPr lang="en-AU" dirty="0"/>
              <a:t>- Can use FRAX score as a decision aid -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681865-54C2-DB55-C06E-94E419F6335D}"/>
              </a:ext>
            </a:extLst>
          </p:cNvPr>
          <p:cNvSpPr txBox="1"/>
          <p:nvPr/>
        </p:nvSpPr>
        <p:spPr>
          <a:xfrm>
            <a:off x="4353338" y="2880979"/>
            <a:ext cx="266368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Recommend treatment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A4C27-70E6-AF2B-EBF3-5E59C7B5CCA8}"/>
              </a:ext>
            </a:extLst>
          </p:cNvPr>
          <p:cNvSpPr txBox="1"/>
          <p:nvPr/>
        </p:nvSpPr>
        <p:spPr>
          <a:xfrm>
            <a:off x="655983" y="3905605"/>
            <a:ext cx="176253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MHT by itself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211C9-98AC-5458-1A93-40ECD5298FFF}"/>
              </a:ext>
            </a:extLst>
          </p:cNvPr>
          <p:cNvSpPr txBox="1"/>
          <p:nvPr/>
        </p:nvSpPr>
        <p:spPr>
          <a:xfrm>
            <a:off x="4194312" y="3905605"/>
            <a:ext cx="298173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Bone specific therapy Bisphosphonates/</a:t>
            </a:r>
            <a:r>
              <a:rPr lang="en-AU" dirty="0" err="1"/>
              <a:t>anabolics</a:t>
            </a: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4170A9-6C64-B0EA-4996-E0F5928A18E5}"/>
              </a:ext>
            </a:extLst>
          </p:cNvPr>
          <p:cNvSpPr txBox="1"/>
          <p:nvPr/>
        </p:nvSpPr>
        <p:spPr>
          <a:xfrm>
            <a:off x="8951840" y="3937024"/>
            <a:ext cx="2418525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Combination</a:t>
            </a:r>
          </a:p>
          <a:p>
            <a:pPr algn="ctr"/>
            <a:r>
              <a:rPr lang="en-AU" dirty="0"/>
              <a:t>Therapy (if other indications for MHT)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7FFC0D-740B-F82E-9F7C-6B5963FFF48E}"/>
              </a:ext>
            </a:extLst>
          </p:cNvPr>
          <p:cNvSpPr txBox="1"/>
          <p:nvPr/>
        </p:nvSpPr>
        <p:spPr>
          <a:xfrm>
            <a:off x="1742660" y="5029343"/>
            <a:ext cx="2981738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0070C0"/>
                </a:solidFill>
              </a:rPr>
              <a:t>Repeat BMD 2yrs and review decision based upon FRAX and trajectory of BMD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14517122-C917-B334-ED03-451F3A748DB1}"/>
              </a:ext>
            </a:extLst>
          </p:cNvPr>
          <p:cNvSpPr/>
          <p:nvPr/>
        </p:nvSpPr>
        <p:spPr>
          <a:xfrm>
            <a:off x="8806068" y="1284553"/>
            <a:ext cx="2796209" cy="2073573"/>
          </a:xfrm>
          <a:prstGeom prst="star5">
            <a:avLst>
              <a:gd name="adj" fmla="val 38174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u="sng" dirty="0">
                <a:solidFill>
                  <a:schemeClr val="tx1"/>
                </a:solidFill>
              </a:rPr>
              <a:t>Very </a:t>
            </a:r>
            <a:r>
              <a:rPr lang="en-AU" dirty="0">
                <a:solidFill>
                  <a:schemeClr val="tx1"/>
                </a:solidFill>
              </a:rPr>
              <a:t>important to emphasise plan for </a:t>
            </a:r>
            <a:r>
              <a:rPr lang="en-AU" b="1" dirty="0">
                <a:solidFill>
                  <a:schemeClr val="tx1"/>
                </a:solidFill>
              </a:rPr>
              <a:t>DRUG HOLIDAYS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4BB3F3-A6C3-026B-67C4-65F62FB30EF8}"/>
              </a:ext>
            </a:extLst>
          </p:cNvPr>
          <p:cNvCxnSpPr>
            <a:stCxn id="3" idx="2"/>
            <a:endCxn id="4" idx="0"/>
          </p:cNvCxnSpPr>
          <p:nvPr/>
        </p:nvCxnSpPr>
        <p:spPr>
          <a:xfrm flipH="1">
            <a:off x="5685182" y="2388087"/>
            <a:ext cx="1" cy="49289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5B333D-F278-7CDB-A762-550689229EA9}"/>
              </a:ext>
            </a:extLst>
          </p:cNvPr>
          <p:cNvCxnSpPr>
            <a:cxnSpLocks/>
          </p:cNvCxnSpPr>
          <p:nvPr/>
        </p:nvCxnSpPr>
        <p:spPr>
          <a:xfrm>
            <a:off x="5791199" y="3262195"/>
            <a:ext cx="0" cy="64341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1B6A1B-7505-0E87-4404-847671537276}"/>
              </a:ext>
            </a:extLst>
          </p:cNvPr>
          <p:cNvCxnSpPr>
            <a:cxnSpLocks/>
          </p:cNvCxnSpPr>
          <p:nvPr/>
        </p:nvCxnSpPr>
        <p:spPr>
          <a:xfrm>
            <a:off x="6460439" y="3281730"/>
            <a:ext cx="2491401" cy="62387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DB8E16E-1577-1585-0A9E-A288E6C3277C}"/>
              </a:ext>
            </a:extLst>
          </p:cNvPr>
          <p:cNvCxnSpPr>
            <a:cxnSpLocks/>
          </p:cNvCxnSpPr>
          <p:nvPr/>
        </p:nvCxnSpPr>
        <p:spPr>
          <a:xfrm flipH="1">
            <a:off x="2418522" y="3262195"/>
            <a:ext cx="2491408" cy="64341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89860C2-B5AF-8ABC-23B7-1C467E964EDB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2266122" y="4274937"/>
            <a:ext cx="967407" cy="75440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EBFAD51-2807-D265-4581-E0A4747E2BAC}"/>
              </a:ext>
            </a:extLst>
          </p:cNvPr>
          <p:cNvCxnSpPr>
            <a:cxnSpLocks/>
          </p:cNvCxnSpPr>
          <p:nvPr/>
        </p:nvCxnSpPr>
        <p:spPr>
          <a:xfrm>
            <a:off x="0" y="1070721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4C49CE2-2292-F5CF-BD93-FF5FFB56D8C6}"/>
              </a:ext>
            </a:extLst>
          </p:cNvPr>
          <p:cNvSpPr/>
          <p:nvPr/>
        </p:nvSpPr>
        <p:spPr>
          <a:xfrm>
            <a:off x="3975653" y="2676939"/>
            <a:ext cx="3432311" cy="2107095"/>
          </a:xfrm>
          <a:prstGeom prst="rect">
            <a:avLst/>
          </a:prstGeom>
          <a:noFill/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4565AE5-A482-6A9C-8257-94BBB32C7E49}"/>
              </a:ext>
            </a:extLst>
          </p:cNvPr>
          <p:cNvCxnSpPr>
            <a:cxnSpLocks/>
          </p:cNvCxnSpPr>
          <p:nvPr/>
        </p:nvCxnSpPr>
        <p:spPr>
          <a:xfrm flipH="1" flipV="1">
            <a:off x="7407964" y="4761584"/>
            <a:ext cx="742124" cy="6272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6410748-F99E-F2EE-26C2-5E9B37C3911E}"/>
              </a:ext>
            </a:extLst>
          </p:cNvPr>
          <p:cNvSpPr txBox="1"/>
          <p:nvPr/>
        </p:nvSpPr>
        <p:spPr>
          <a:xfrm>
            <a:off x="7407964" y="5412968"/>
            <a:ext cx="22064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EB7115"/>
                </a:solidFill>
              </a:rPr>
              <a:t>RACGP consensus</a:t>
            </a:r>
          </a:p>
        </p:txBody>
      </p:sp>
    </p:spTree>
    <p:extLst>
      <p:ext uri="{BB962C8B-B14F-4D97-AF65-F5344CB8AC3E}">
        <p14:creationId xmlns:p14="http://schemas.microsoft.com/office/powerpoint/2010/main" val="1717846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B41E8-832B-D9DD-3AE8-2B881B1EA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diagram of a patient's health&#10;&#10;AI-generated content may be incorrect.">
            <a:extLst>
              <a:ext uri="{FF2B5EF4-FFF2-40B4-BE49-F238E27FC236}">
                <a16:creationId xmlns:a16="http://schemas.microsoft.com/office/drawing/2014/main" id="{DAA65157-647B-0864-98BA-23AA49D1D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24"/>
          <a:stretch>
            <a:fillRect/>
          </a:stretch>
        </p:blipFill>
        <p:spPr>
          <a:xfrm>
            <a:off x="1358083" y="1811441"/>
            <a:ext cx="9180833" cy="4347658"/>
          </a:xfrm>
          <a:prstGeom prst="rect">
            <a:avLst/>
          </a:prstGeom>
        </p:spPr>
      </p:pic>
      <p:pic>
        <p:nvPicPr>
          <p:cNvPr id="3" name="Content Placeholder 4" descr="A diagram of a patient's health&#10;&#10;AI-generated content may be incorrect.">
            <a:extLst>
              <a:ext uri="{FF2B5EF4-FFF2-40B4-BE49-F238E27FC236}">
                <a16:creationId xmlns:a16="http://schemas.microsoft.com/office/drawing/2014/main" id="{3BB703C9-EA9C-2183-8C11-B45147BD8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81"/>
          <a:stretch>
            <a:fillRect/>
          </a:stretch>
        </p:blipFill>
        <p:spPr>
          <a:xfrm>
            <a:off x="1358083" y="0"/>
            <a:ext cx="9287451" cy="204004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FC1EC4-E958-711A-4B6D-012A6F841282}"/>
              </a:ext>
            </a:extLst>
          </p:cNvPr>
          <p:cNvSpPr/>
          <p:nvPr/>
        </p:nvSpPr>
        <p:spPr>
          <a:xfrm>
            <a:off x="4622800" y="3589441"/>
            <a:ext cx="5422348" cy="25696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67521-C5E9-F059-3178-2151CF66A730}"/>
              </a:ext>
            </a:extLst>
          </p:cNvPr>
          <p:cNvSpPr txBox="1"/>
          <p:nvPr/>
        </p:nvSpPr>
        <p:spPr>
          <a:xfrm>
            <a:off x="92765" y="6499998"/>
            <a:ext cx="3589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Monash: </a:t>
            </a:r>
            <a:r>
              <a:rPr lang="en-AU" sz="1000" dirty="0" err="1"/>
              <a:t>Practioner’s</a:t>
            </a:r>
            <a:r>
              <a:rPr lang="en-AU" sz="1000" dirty="0"/>
              <a:t> toolkit for the management of menopause</a:t>
            </a:r>
          </a:p>
        </p:txBody>
      </p:sp>
    </p:spTree>
    <p:extLst>
      <p:ext uri="{BB962C8B-B14F-4D97-AF65-F5344CB8AC3E}">
        <p14:creationId xmlns:p14="http://schemas.microsoft.com/office/powerpoint/2010/main" val="1826095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33DAA-3D1A-5F71-1C87-BF784385F851}"/>
              </a:ext>
            </a:extLst>
          </p:cNvPr>
          <p:cNvSpPr txBox="1">
            <a:spLocks/>
          </p:cNvSpPr>
          <p:nvPr/>
        </p:nvSpPr>
        <p:spPr>
          <a:xfrm>
            <a:off x="301488" y="212783"/>
            <a:ext cx="7603434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MHT on bone</a:t>
            </a:r>
            <a:endParaRPr lang="en-AU" sz="3500" b="1" i="1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149D63-FF74-2B8C-BB3C-2F15DFA3B5CD}"/>
              </a:ext>
            </a:extLst>
          </p:cNvPr>
          <p:cNvCxnSpPr>
            <a:cxnSpLocks/>
          </p:cNvCxnSpPr>
          <p:nvPr/>
        </p:nvCxnSpPr>
        <p:spPr>
          <a:xfrm>
            <a:off x="0" y="1181413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72B2E94-0896-ED54-AA42-C3157025A880}"/>
              </a:ext>
            </a:extLst>
          </p:cNvPr>
          <p:cNvSpPr txBox="1"/>
          <p:nvPr/>
        </p:nvSpPr>
        <p:spPr>
          <a:xfrm>
            <a:off x="301488" y="1444795"/>
            <a:ext cx="7427843" cy="461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dirty="0"/>
              <a:t>Oestrogen </a:t>
            </a:r>
            <a:r>
              <a:rPr lang="en-AU" dirty="0">
                <a:sym typeface="Wingdings" panose="05000000000000000000" pitchFamily="2" charset="2"/>
              </a:rPr>
              <a:t> </a:t>
            </a:r>
            <a:r>
              <a:rPr lang="en-AU" dirty="0"/>
              <a:t>decreases bone resorption and promotes bone formation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dirty="0"/>
              <a:t>Effectively prevents loss of BMD and reduces fractures when given post menopause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dirty="0"/>
              <a:t>No minimum effective dose of E on bone loss is established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dirty="0"/>
              <a:t>WHI clinical trials (n = ~16 000) </a:t>
            </a:r>
            <a:r>
              <a:rPr lang="en-AU" baseline="30000" dirty="0"/>
              <a:t>1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dirty="0"/>
              <a:t>CEE + MDP for ~ average 5 year f/up 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b="1" dirty="0"/>
              <a:t>HR 0.66 </a:t>
            </a:r>
            <a:r>
              <a:rPr lang="en-AU" dirty="0"/>
              <a:t>for both hip and vertebral fractures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dirty="0"/>
              <a:t>Limitation = BMD not a criterion for randomisation </a:t>
            </a:r>
          </a:p>
          <a:p>
            <a:pPr lvl="1">
              <a:lnSpc>
                <a:spcPct val="150000"/>
              </a:lnSpc>
            </a:pPr>
            <a:endParaRPr lang="en-AU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dirty="0"/>
              <a:t>Meta-analysis of 28studies including 33,426 participants </a:t>
            </a:r>
            <a:r>
              <a:rPr lang="en-AU" baseline="30000" dirty="0"/>
              <a:t>2</a:t>
            </a:r>
            <a:endParaRPr lang="en-AU" baseline="-25000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dirty="0"/>
              <a:t>HR 0.74 (CI 0.44-0.91) ALL FRACTURES (similar hip/vertebral)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47183D-D8C7-8265-FC45-4CD2F6E60933}"/>
              </a:ext>
            </a:extLst>
          </p:cNvPr>
          <p:cNvSpPr txBox="1"/>
          <p:nvPr/>
        </p:nvSpPr>
        <p:spPr>
          <a:xfrm>
            <a:off x="0" y="6407542"/>
            <a:ext cx="2687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1. JAMA 2002, Rossouw J</a:t>
            </a:r>
          </a:p>
          <a:p>
            <a:r>
              <a:rPr lang="en-AU" sz="1200" dirty="0"/>
              <a:t>2. Menopause 2016, Zhu, L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94B7D-0282-33F5-A16B-115B732679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722" t="17227" r="51739"/>
          <a:stretch>
            <a:fillRect/>
          </a:stretch>
        </p:blipFill>
        <p:spPr>
          <a:xfrm>
            <a:off x="8176591" y="24066"/>
            <a:ext cx="3909392" cy="682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44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1BBF31-F7D1-0F34-9065-FDD4BB12B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122" y="1502494"/>
            <a:ext cx="5483878" cy="42473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032F0D-FC12-9885-F839-1C6B20F3426A}"/>
              </a:ext>
            </a:extLst>
          </p:cNvPr>
          <p:cNvSpPr txBox="1"/>
          <p:nvPr/>
        </p:nvSpPr>
        <p:spPr>
          <a:xfrm>
            <a:off x="135467" y="1391222"/>
            <a:ext cx="677186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dirty="0"/>
              <a:t>1609 post menopausal women 45-60years </a:t>
            </a:r>
            <a:r>
              <a:rPr lang="en-AU" baseline="30000" dirty="0"/>
              <a:t>1</a:t>
            </a:r>
            <a:r>
              <a:rPr lang="en-AU" dirty="0"/>
              <a:t>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sz="1600" dirty="0"/>
              <a:t>Alendronate daily (low dose) 2 years followed by placebo vs E+P for 4 years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sz="1600" dirty="0"/>
              <a:t>BMD increase in both groups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sz="1600" dirty="0"/>
              <a:t>? Fracture data, low dose alendronate only 2years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dirty="0"/>
              <a:t>Varying consensus by different societies, Summary by RACGP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sz="1600" b="1" dirty="0">
                <a:solidFill>
                  <a:srgbClr val="FF0000"/>
                </a:solidFill>
              </a:rPr>
              <a:t>Bone specific therapies more appropriate than MHT in post menopausal women at high risk of fracture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sz="1600" dirty="0"/>
              <a:t>Combination therapy more effective in raising BMD than either agent alone in some but not all studies</a:t>
            </a:r>
            <a:r>
              <a:rPr lang="en-AU" sz="1600" baseline="30000" dirty="0"/>
              <a:t> 2</a:t>
            </a:r>
            <a:r>
              <a:rPr lang="en-AU" sz="1600" dirty="0"/>
              <a:t>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AU" sz="1600" b="1" dirty="0">
                <a:solidFill>
                  <a:srgbClr val="EB7115"/>
                </a:solidFill>
              </a:rPr>
              <a:t>No proven additional fracture benefit from using combination therapy</a:t>
            </a:r>
            <a:r>
              <a:rPr lang="en-AU" sz="1600" b="1" baseline="30000" dirty="0">
                <a:solidFill>
                  <a:srgbClr val="EB7115"/>
                </a:solidFill>
              </a:rPr>
              <a:t>2</a:t>
            </a:r>
            <a:r>
              <a:rPr lang="en-AU" sz="1600" b="1" dirty="0">
                <a:solidFill>
                  <a:srgbClr val="EB7115"/>
                </a:solidFill>
              </a:rPr>
              <a:t>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1A5589-9C23-ED30-4F65-F436C5131F73}"/>
              </a:ext>
            </a:extLst>
          </p:cNvPr>
          <p:cNvSpPr txBox="1"/>
          <p:nvPr/>
        </p:nvSpPr>
        <p:spPr>
          <a:xfrm>
            <a:off x="135467" y="6423369"/>
            <a:ext cx="4280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1 Ann Intern Med 1999, Ravn</a:t>
            </a:r>
          </a:p>
          <a:p>
            <a:r>
              <a:rPr lang="en-AU" sz="1200" dirty="0"/>
              <a:t>2. </a:t>
            </a:r>
            <a:r>
              <a:rPr lang="en-AU" sz="1200" dirty="0" err="1"/>
              <a:t>Uptodate</a:t>
            </a:r>
            <a:r>
              <a:rPr lang="en-AU" sz="1200" dirty="0"/>
              <a:t> 2025, Rosen</a:t>
            </a:r>
          </a:p>
          <a:p>
            <a:r>
              <a:rPr lang="en-AU" sz="12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08CA10-BAC3-3FC4-402E-2F6186B53271}"/>
              </a:ext>
            </a:extLst>
          </p:cNvPr>
          <p:cNvSpPr txBox="1">
            <a:spLocks/>
          </p:cNvSpPr>
          <p:nvPr/>
        </p:nvSpPr>
        <p:spPr>
          <a:xfrm>
            <a:off x="294493" y="382810"/>
            <a:ext cx="7603434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MHT vs Bisphosphonates</a:t>
            </a:r>
            <a:endParaRPr lang="en-AU" sz="3500" b="1" i="1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FAEA9D-3765-1BFD-3DF2-049A6D8F5056}"/>
              </a:ext>
            </a:extLst>
          </p:cNvPr>
          <p:cNvCxnSpPr>
            <a:cxnSpLocks/>
          </p:cNvCxnSpPr>
          <p:nvPr/>
        </p:nvCxnSpPr>
        <p:spPr>
          <a:xfrm>
            <a:off x="0" y="1181413"/>
            <a:ext cx="677186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158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411474E-13F5-1993-6E9E-B9CDE7274D60}"/>
              </a:ext>
            </a:extLst>
          </p:cNvPr>
          <p:cNvSpPr txBox="1">
            <a:spLocks/>
          </p:cNvSpPr>
          <p:nvPr/>
        </p:nvSpPr>
        <p:spPr>
          <a:xfrm>
            <a:off x="-3669379" y="221382"/>
            <a:ext cx="11844498" cy="8275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Bisphosphonates</a:t>
            </a:r>
            <a:endParaRPr lang="en-AU" sz="3500" b="1" i="1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6B9BA5B-EBDF-8A0D-0C6A-6FEC20F6F0A7}"/>
              </a:ext>
            </a:extLst>
          </p:cNvPr>
          <p:cNvSpPr txBox="1">
            <a:spLocks/>
          </p:cNvSpPr>
          <p:nvPr/>
        </p:nvSpPr>
        <p:spPr>
          <a:xfrm>
            <a:off x="0" y="1298303"/>
            <a:ext cx="11701670" cy="490329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000" b="1" u="sng" dirty="0">
                <a:solidFill>
                  <a:srgbClr val="EB7115"/>
                </a:solidFill>
              </a:rPr>
              <a:t>PO risedronate / PO alendronate / </a:t>
            </a:r>
            <a:r>
              <a:rPr lang="en-AU" sz="2000" b="1" u="sng" dirty="0">
                <a:solidFill>
                  <a:srgbClr val="EB7115"/>
                </a:solidFill>
                <a:sym typeface="Wingdings" panose="05000000000000000000" pitchFamily="2" charset="2"/>
              </a:rPr>
              <a:t>IV zoledronic acid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000" dirty="0"/>
              <a:t>Oral - GI SE (gastric irritation, oesophageal erosions, gastric ulcers) 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000" dirty="0"/>
              <a:t>Needs to be taken properly for absorption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000" dirty="0"/>
              <a:t>IV zoledronic acid 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000" dirty="0"/>
              <a:t> 1/3 acute phase reaction ~50% with first infusion, PO 4mg dexamethasone pre and 2 days post infusion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000" dirty="0">
                <a:sym typeface="Wingdings" panose="05000000000000000000" pitchFamily="2" charset="2"/>
              </a:rPr>
              <a:t>AFF 3.2-50 cases / 100,000 person-yrs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000" dirty="0">
                <a:sym typeface="Wingdings" panose="05000000000000000000" pitchFamily="2" charset="2"/>
              </a:rPr>
              <a:t>MONJ risk 1-100 / 100,000 person-yrs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000" b="1" dirty="0">
                <a:solidFill>
                  <a:srgbClr val="EB7115"/>
                </a:solidFill>
                <a:sym typeface="Wingdings" panose="05000000000000000000" pitchFamily="2" charset="2"/>
              </a:rPr>
              <a:t>AFF HR increases based upon </a:t>
            </a:r>
            <a:r>
              <a:rPr lang="en-AU" sz="2000" b="1" dirty="0" err="1">
                <a:solidFill>
                  <a:srgbClr val="EB7115"/>
                </a:solidFill>
                <a:sym typeface="Wingdings" panose="05000000000000000000" pitchFamily="2" charset="2"/>
              </a:rPr>
              <a:t>tx</a:t>
            </a:r>
            <a:r>
              <a:rPr lang="en-AU" sz="2000" b="1" dirty="0">
                <a:solidFill>
                  <a:srgbClr val="EB7115"/>
                </a:solidFill>
                <a:sym typeface="Wingdings" panose="05000000000000000000" pitchFamily="2" charset="2"/>
              </a:rPr>
              <a:t> duration 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000" dirty="0">
                <a:sym typeface="Wingdings" panose="05000000000000000000" pitchFamily="2" charset="2"/>
              </a:rPr>
              <a:t>3months vs 5years HR 8.86, </a:t>
            </a:r>
            <a:r>
              <a:rPr lang="en-AU" sz="2000" b="1" dirty="0">
                <a:solidFill>
                  <a:srgbClr val="00B050"/>
                </a:solidFill>
                <a:sym typeface="Wingdings" panose="05000000000000000000" pitchFamily="2" charset="2"/>
              </a:rPr>
              <a:t>5years vs &gt;8years HR 43.51, </a:t>
            </a:r>
            <a:r>
              <a:rPr lang="en-AU" sz="2000" dirty="0">
                <a:sym typeface="Wingdings" panose="05000000000000000000" pitchFamily="2" charset="2"/>
              </a:rPr>
              <a:t>Asian race higher risk vs Caucasians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473549-C8CB-8A63-7010-FCFDCC524EE3}"/>
              </a:ext>
            </a:extLst>
          </p:cNvPr>
          <p:cNvCxnSpPr>
            <a:cxnSpLocks/>
          </p:cNvCxnSpPr>
          <p:nvPr/>
        </p:nvCxnSpPr>
        <p:spPr>
          <a:xfrm>
            <a:off x="0" y="1048892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Proposed mechanism of action of bisphosphonates. Reprinted, with ...">
            <a:extLst>
              <a:ext uri="{FF2B5EF4-FFF2-40B4-BE49-F238E27FC236}">
                <a16:creationId xmlns:a16="http://schemas.microsoft.com/office/drawing/2014/main" id="{D3255578-0ACD-6B7E-9931-084AA3F1D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217" y="168375"/>
            <a:ext cx="4585253" cy="277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3C6A38-64D0-5C79-148B-3479AFACDCE7}"/>
              </a:ext>
            </a:extLst>
          </p:cNvPr>
          <p:cNvSpPr txBox="1"/>
          <p:nvPr/>
        </p:nvSpPr>
        <p:spPr>
          <a:xfrm>
            <a:off x="0" y="6390397"/>
            <a:ext cx="6308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RACGP: Osteoporosis management and fracture prevention in postmenopausal women and men &gt;50years of 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6AE08B-B9DB-5679-4E78-A0AA262AC08D}"/>
              </a:ext>
            </a:extLst>
          </p:cNvPr>
          <p:cNvSpPr txBox="1"/>
          <p:nvPr/>
        </p:nvSpPr>
        <p:spPr>
          <a:xfrm>
            <a:off x="0" y="6579194"/>
            <a:ext cx="79446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1000" dirty="0"/>
              <a:t>Bone Miner Res. 2023, </a:t>
            </a:r>
            <a:r>
              <a:rPr lang="en-AU" sz="1000" dirty="0">
                <a:latin typeface="+mj-lt"/>
              </a:rPr>
              <a:t>Murdoch R</a:t>
            </a:r>
          </a:p>
        </p:txBody>
      </p:sp>
    </p:spTree>
    <p:extLst>
      <p:ext uri="{BB962C8B-B14F-4D97-AF65-F5344CB8AC3E}">
        <p14:creationId xmlns:p14="http://schemas.microsoft.com/office/powerpoint/2010/main" val="1167483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22A3CC2-F176-42D3-2456-F52613537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73"/>
          <a:stretch>
            <a:fillRect/>
          </a:stretch>
        </p:blipFill>
        <p:spPr bwMode="auto">
          <a:xfrm>
            <a:off x="5559887" y="1107557"/>
            <a:ext cx="6488079" cy="480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9E9E1D-AE4D-C9AA-EBAA-3053C7AA6A0B}"/>
              </a:ext>
            </a:extLst>
          </p:cNvPr>
          <p:cNvSpPr txBox="1">
            <a:spLocks/>
          </p:cNvSpPr>
          <p:nvPr/>
        </p:nvSpPr>
        <p:spPr>
          <a:xfrm>
            <a:off x="-1071954" y="221382"/>
            <a:ext cx="6015037" cy="8275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HORIZON trial</a:t>
            </a:r>
            <a:endParaRPr lang="en-AU" sz="3500" b="1" i="1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FB6BD-7A49-C38A-BE09-FDFC2E81DFF5}"/>
              </a:ext>
            </a:extLst>
          </p:cNvPr>
          <p:cNvSpPr txBox="1">
            <a:spLocks/>
          </p:cNvSpPr>
          <p:nvPr/>
        </p:nvSpPr>
        <p:spPr>
          <a:xfrm>
            <a:off x="144034" y="1306420"/>
            <a:ext cx="5310931" cy="1895935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AU" sz="2000" dirty="0">
                <a:sym typeface="Wingdings" panose="05000000000000000000" pitchFamily="2" charset="2"/>
              </a:rPr>
              <a:t>Placebo-controlled trial ~4000 PM women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AU" sz="2000" dirty="0">
                <a:sym typeface="Wingdings" panose="05000000000000000000" pitchFamily="2" charset="2"/>
              </a:rPr>
              <a:t>5mg IV </a:t>
            </a:r>
            <a:r>
              <a:rPr lang="en-AU" sz="2000" dirty="0" err="1">
                <a:sym typeface="Wingdings" panose="05000000000000000000" pitchFamily="2" charset="2"/>
              </a:rPr>
              <a:t>zol</a:t>
            </a:r>
            <a:r>
              <a:rPr lang="en-AU" sz="2000" dirty="0">
                <a:sym typeface="Wingdings" panose="05000000000000000000" pitchFamily="2" charset="2"/>
              </a:rPr>
              <a:t> annually x 3 vs placebo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AU" sz="2000" dirty="0">
                <a:sym typeface="Wingdings" panose="05000000000000000000" pitchFamily="2" charset="2"/>
              </a:rPr>
              <a:t>Mean age 73years, followed for 36months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AU" sz="2000" dirty="0">
                <a:sym typeface="Wingdings" panose="05000000000000000000" pitchFamily="2" charset="2"/>
              </a:rPr>
              <a:t>30% &lt;70years, 70% T &lt;-2.5, 35% no prior #, ~13% on MHT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AU" sz="2000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AU" sz="2000" dirty="0">
              <a:sym typeface="Wingdings" panose="05000000000000000000" pitchFamily="2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75F57-1A6B-8783-E70B-CDE50B554ADE}"/>
              </a:ext>
            </a:extLst>
          </p:cNvPr>
          <p:cNvSpPr txBox="1"/>
          <p:nvPr/>
        </p:nvSpPr>
        <p:spPr>
          <a:xfrm>
            <a:off x="690585" y="3937997"/>
            <a:ext cx="4252498" cy="1295868"/>
          </a:xfrm>
          <a:prstGeom prst="rect">
            <a:avLst/>
          </a:prstGeom>
          <a:solidFill>
            <a:srgbClr val="FFFF00"/>
          </a:solidFill>
          <a:ln w="635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1800" dirty="0">
                <a:sym typeface="Wingdings" panose="05000000000000000000" pitchFamily="2" charset="2"/>
              </a:rPr>
              <a:t>70% reduction in vertebral #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1800" dirty="0">
                <a:sym typeface="Wingdings" panose="05000000000000000000" pitchFamily="2" charset="2"/>
              </a:rPr>
              <a:t>40% reduction in hip #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1800" dirty="0">
                <a:sym typeface="Wingdings" panose="05000000000000000000" pitchFamily="2" charset="2"/>
              </a:rPr>
              <a:t>BMD increase ~6% at both TH/LS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9F8ACF-599C-A971-ABBE-CEA0105BFD4E}"/>
              </a:ext>
            </a:extLst>
          </p:cNvPr>
          <p:cNvSpPr txBox="1"/>
          <p:nvPr/>
        </p:nvSpPr>
        <p:spPr>
          <a:xfrm>
            <a:off x="0" y="6493795"/>
            <a:ext cx="6308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NEJM 2007, Black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7A81DD-8A66-3BD0-04EA-B847F8B3AAFC}"/>
              </a:ext>
            </a:extLst>
          </p:cNvPr>
          <p:cNvCxnSpPr>
            <a:cxnSpLocks/>
          </p:cNvCxnSpPr>
          <p:nvPr/>
        </p:nvCxnSpPr>
        <p:spPr>
          <a:xfrm>
            <a:off x="0" y="1048892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826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1473-DA4F-3320-29E6-1F1BDCD643A4}"/>
              </a:ext>
            </a:extLst>
          </p:cNvPr>
          <p:cNvSpPr txBox="1">
            <a:spLocks/>
          </p:cNvSpPr>
          <p:nvPr/>
        </p:nvSpPr>
        <p:spPr>
          <a:xfrm>
            <a:off x="-98655" y="155081"/>
            <a:ext cx="12389310" cy="8275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3500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Meta-analysis of alendronate for the treatment of PM women</a:t>
            </a:r>
            <a:endParaRPr lang="en-AU" sz="3500" b="1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A34BF23-ABFE-5A27-1CBB-06F017270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9" t="51466" r="35326" b="9555"/>
          <a:stretch>
            <a:fillRect/>
          </a:stretch>
        </p:blipFill>
        <p:spPr>
          <a:xfrm>
            <a:off x="634483" y="1330140"/>
            <a:ext cx="4904401" cy="3475383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271EAA1-BBA5-9345-D088-1749E9B0A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9" t="35086" r="35109" b="26446"/>
          <a:stretch>
            <a:fillRect/>
          </a:stretch>
        </p:blipFill>
        <p:spPr>
          <a:xfrm>
            <a:off x="6348317" y="1265904"/>
            <a:ext cx="5152191" cy="3475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E69499-8A15-EED5-D0D3-7FD8737C39F5}"/>
              </a:ext>
            </a:extLst>
          </p:cNvPr>
          <p:cNvSpPr txBox="1"/>
          <p:nvPr/>
        </p:nvSpPr>
        <p:spPr>
          <a:xfrm>
            <a:off x="1700569" y="4881529"/>
            <a:ext cx="8486063" cy="1292662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Mean age ~67.8years</a:t>
            </a:r>
          </a:p>
          <a:p>
            <a:pPr algn="ctr"/>
            <a:r>
              <a:rPr lang="en-AU" b="1" dirty="0"/>
              <a:t>Mean FN T-score -2.6</a:t>
            </a:r>
          </a:p>
          <a:p>
            <a:pPr algn="ctr"/>
            <a:r>
              <a:rPr lang="en-AU" b="1" dirty="0"/>
              <a:t>~30% prior vertebral fracture</a:t>
            </a:r>
          </a:p>
          <a:p>
            <a:pPr algn="ctr"/>
            <a:r>
              <a:rPr lang="en-AU" sz="2400" b="1" i="1" dirty="0">
                <a:solidFill>
                  <a:srgbClr val="FF0000"/>
                </a:solidFill>
              </a:rPr>
              <a:t>~ 50% reduction in both vertebral and non vertebral fractures 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8CCF08-3200-8FFD-FECF-B67030D9C039}"/>
              </a:ext>
            </a:extLst>
          </p:cNvPr>
          <p:cNvCxnSpPr>
            <a:cxnSpLocks/>
          </p:cNvCxnSpPr>
          <p:nvPr/>
        </p:nvCxnSpPr>
        <p:spPr>
          <a:xfrm>
            <a:off x="0" y="905048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412A1BE-DC1C-A679-2E05-F5F8C46665E2}"/>
              </a:ext>
            </a:extLst>
          </p:cNvPr>
          <p:cNvSpPr txBox="1"/>
          <p:nvPr/>
        </p:nvSpPr>
        <p:spPr>
          <a:xfrm>
            <a:off x="0" y="6493795"/>
            <a:ext cx="6308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Endocrine reviews 2002, Cranney</a:t>
            </a:r>
          </a:p>
        </p:txBody>
      </p:sp>
    </p:spTree>
    <p:extLst>
      <p:ext uri="{BB962C8B-B14F-4D97-AF65-F5344CB8AC3E}">
        <p14:creationId xmlns:p14="http://schemas.microsoft.com/office/powerpoint/2010/main" val="3492207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28AC2-BBF4-0554-DA95-52F3B4A6BE96}"/>
              </a:ext>
            </a:extLst>
          </p:cNvPr>
          <p:cNvSpPr txBox="1">
            <a:spLocks/>
          </p:cNvSpPr>
          <p:nvPr/>
        </p:nvSpPr>
        <p:spPr>
          <a:xfrm>
            <a:off x="-1807449" y="107342"/>
            <a:ext cx="11844498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Denosumab </a:t>
            </a:r>
            <a:endParaRPr lang="en-AU" sz="3500" b="1" i="1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FA28D98-51EC-9A74-E976-A2E259B39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21"/>
          <a:stretch>
            <a:fillRect/>
          </a:stretch>
        </p:blipFill>
        <p:spPr bwMode="auto">
          <a:xfrm>
            <a:off x="8748566" y="-1"/>
            <a:ext cx="3313178" cy="22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782247-F2E6-578D-385A-3F85E5BB84BE}"/>
              </a:ext>
            </a:extLst>
          </p:cNvPr>
          <p:cNvSpPr txBox="1"/>
          <p:nvPr/>
        </p:nvSpPr>
        <p:spPr>
          <a:xfrm>
            <a:off x="95955" y="6427689"/>
            <a:ext cx="4966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NEJM 2009, Cummings et al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F00242-E81E-4DFF-407F-D41A8549C0D8}"/>
              </a:ext>
            </a:extLst>
          </p:cNvPr>
          <p:cNvCxnSpPr>
            <a:cxnSpLocks/>
          </p:cNvCxnSpPr>
          <p:nvPr/>
        </p:nvCxnSpPr>
        <p:spPr>
          <a:xfrm>
            <a:off x="0" y="905047"/>
            <a:ext cx="846811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 descr="Denosumab - Stepwards">
            <a:extLst>
              <a:ext uri="{FF2B5EF4-FFF2-40B4-BE49-F238E27FC236}">
                <a16:creationId xmlns:a16="http://schemas.microsoft.com/office/drawing/2014/main" id="{091E9573-4143-1005-FDB4-7A1F6AB85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9" y="1216074"/>
            <a:ext cx="3434362" cy="49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8E4316-BA8A-8788-B2D2-72123C88D81C}"/>
              </a:ext>
            </a:extLst>
          </p:cNvPr>
          <p:cNvSpPr txBox="1">
            <a:spLocks/>
          </p:cNvSpPr>
          <p:nvPr/>
        </p:nvSpPr>
        <p:spPr>
          <a:xfrm>
            <a:off x="3879566" y="1232521"/>
            <a:ext cx="4432867" cy="2246566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buNone/>
            </a:pPr>
            <a:r>
              <a:rPr lang="en-AU" sz="2400" b="1" u="sng" dirty="0">
                <a:sym typeface="Wingdings" panose="05000000000000000000" pitchFamily="2" charset="2"/>
              </a:rPr>
              <a:t>FREEDOM trial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sz="1800" dirty="0">
                <a:sym typeface="Wingdings" panose="05000000000000000000" pitchFamily="2" charset="2"/>
              </a:rPr>
              <a:t>8000 post menopausal women 60-90years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sz="1800" dirty="0">
                <a:sym typeface="Wingdings" panose="05000000000000000000" pitchFamily="2" charset="2"/>
              </a:rPr>
              <a:t>BMD &lt;-2.5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sz="1800" dirty="0">
                <a:sym typeface="Wingdings" panose="05000000000000000000" pitchFamily="2" charset="2"/>
              </a:rPr>
              <a:t>Placebo vs 60mg denosumab 6monthly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sz="1800" dirty="0">
                <a:sym typeface="Wingdings" panose="05000000000000000000" pitchFamily="2" charset="2"/>
              </a:rPr>
              <a:t>Followed for 36months 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AU" sz="2000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AU" sz="2000" dirty="0">
              <a:sym typeface="Wingdings" panose="05000000000000000000" pitchFamily="2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8A3810-D519-DBD0-BFED-408876938E3B}"/>
              </a:ext>
            </a:extLst>
          </p:cNvPr>
          <p:cNvSpPr txBox="1"/>
          <p:nvPr/>
        </p:nvSpPr>
        <p:spPr>
          <a:xfrm>
            <a:off x="3969750" y="4081205"/>
            <a:ext cx="4252498" cy="1295868"/>
          </a:xfrm>
          <a:prstGeom prst="rect">
            <a:avLst/>
          </a:prstGeom>
          <a:solidFill>
            <a:srgbClr val="FFFF00"/>
          </a:solidFill>
          <a:ln w="635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1800" dirty="0">
                <a:sym typeface="Wingdings" panose="05000000000000000000" pitchFamily="2" charset="2"/>
              </a:rPr>
              <a:t>68% reduction in vertebral #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dirty="0">
                <a:sym typeface="Wingdings" panose="05000000000000000000" pitchFamily="2" charset="2"/>
              </a:rPr>
              <a:t>40% reduction in hip #</a:t>
            </a:r>
            <a:endParaRPr lang="en-AU" sz="1800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1800" dirty="0">
                <a:sym typeface="Wingdings" panose="05000000000000000000" pitchFamily="2" charset="2"/>
              </a:rPr>
              <a:t>BMD increase ~6% TH, 9.2% LS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D69C565-B4F8-F6FC-2302-B8CB92463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4" b="50111"/>
          <a:stretch>
            <a:fillRect/>
          </a:stretch>
        </p:blipFill>
        <p:spPr bwMode="auto">
          <a:xfrm>
            <a:off x="8817678" y="4452763"/>
            <a:ext cx="3374322" cy="234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3DEB3D9-25EB-86D4-3CF9-DFF94E91A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31" b="50111"/>
          <a:stretch>
            <a:fillRect/>
          </a:stretch>
        </p:blipFill>
        <p:spPr bwMode="auto">
          <a:xfrm>
            <a:off x="8736173" y="2209903"/>
            <a:ext cx="3325571" cy="229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B8621B-D189-EB00-1CC8-604515E61844}"/>
              </a:ext>
            </a:extLst>
          </p:cNvPr>
          <p:cNvSpPr txBox="1"/>
          <p:nvPr/>
        </p:nvSpPr>
        <p:spPr>
          <a:xfrm>
            <a:off x="11069053" y="3258913"/>
            <a:ext cx="65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9.2%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3C512-D440-4D41-AC4A-62581A49B9FD}"/>
              </a:ext>
            </a:extLst>
          </p:cNvPr>
          <p:cNvSpPr txBox="1"/>
          <p:nvPr/>
        </p:nvSpPr>
        <p:spPr>
          <a:xfrm>
            <a:off x="11059428" y="5756118"/>
            <a:ext cx="65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6%</a:t>
            </a:r>
          </a:p>
        </p:txBody>
      </p:sp>
    </p:spTree>
    <p:extLst>
      <p:ext uri="{BB962C8B-B14F-4D97-AF65-F5344CB8AC3E}">
        <p14:creationId xmlns:p14="http://schemas.microsoft.com/office/powerpoint/2010/main" val="349724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CC2A6-5D09-0E77-4064-4D3341036CAC}"/>
              </a:ext>
            </a:extLst>
          </p:cNvPr>
          <p:cNvSpPr txBox="1">
            <a:spLocks/>
          </p:cNvSpPr>
          <p:nvPr/>
        </p:nvSpPr>
        <p:spPr>
          <a:xfrm>
            <a:off x="250945" y="-490354"/>
            <a:ext cx="6405063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C76B84-4000-33B1-9290-24706B86AFAC}"/>
              </a:ext>
            </a:extLst>
          </p:cNvPr>
          <p:cNvSpPr txBox="1">
            <a:spLocks/>
          </p:cNvSpPr>
          <p:nvPr/>
        </p:nvSpPr>
        <p:spPr>
          <a:xfrm>
            <a:off x="404672" y="235024"/>
            <a:ext cx="2795730" cy="7253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Overview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176848-90FA-8AC0-EB57-FFB7665962BC}"/>
              </a:ext>
            </a:extLst>
          </p:cNvPr>
          <p:cNvSpPr txBox="1"/>
          <p:nvPr/>
        </p:nvSpPr>
        <p:spPr>
          <a:xfrm>
            <a:off x="250946" y="1457342"/>
            <a:ext cx="116495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000" dirty="0"/>
              <a:t>Diagnosis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000" dirty="0"/>
              <a:t>Australian prevalence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000" dirty="0"/>
              <a:t>Who gets a BMD before 70years?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000" dirty="0"/>
              <a:t>What’s in a secondary screen?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000" dirty="0"/>
              <a:t>Who gets treatment?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000" dirty="0"/>
              <a:t>What treatment options are available?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3000" dirty="0"/>
              <a:t>MHT vs bone specific therapy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3000" dirty="0"/>
              <a:t>When should we consider anabolic agents?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3000" dirty="0"/>
              <a:t>Who is appropriate for denosumab, how to switch from denosumab?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000" dirty="0"/>
              <a:t>When to refer to Endocrinology?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A053C4-AA84-6038-38EB-9F35EE6FA883}"/>
              </a:ext>
            </a:extLst>
          </p:cNvPr>
          <p:cNvCxnSpPr>
            <a:cxnSpLocks/>
          </p:cNvCxnSpPr>
          <p:nvPr/>
        </p:nvCxnSpPr>
        <p:spPr>
          <a:xfrm>
            <a:off x="404672" y="1194733"/>
            <a:ext cx="587586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720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79290-55B9-3C74-0ACD-656D2E40CF0E}"/>
              </a:ext>
            </a:extLst>
          </p:cNvPr>
          <p:cNvSpPr txBox="1">
            <a:spLocks/>
          </p:cNvSpPr>
          <p:nvPr/>
        </p:nvSpPr>
        <p:spPr>
          <a:xfrm>
            <a:off x="167124" y="252542"/>
            <a:ext cx="5928875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FREEDOM Extension </a:t>
            </a:r>
            <a:endParaRPr lang="en-AU" sz="3500" b="1" i="1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44B95-B94F-ABA4-5B92-3DE84E2E90F8}"/>
              </a:ext>
            </a:extLst>
          </p:cNvPr>
          <p:cNvSpPr txBox="1">
            <a:spLocks/>
          </p:cNvSpPr>
          <p:nvPr/>
        </p:nvSpPr>
        <p:spPr>
          <a:xfrm>
            <a:off x="167123" y="1235009"/>
            <a:ext cx="5928875" cy="1445293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AU" sz="2000" dirty="0">
                <a:sym typeface="Wingdings" panose="05000000000000000000" pitchFamily="2" charset="2"/>
              </a:rPr>
              <a:t>10years of denosumab exposure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000" dirty="0">
                <a:sym typeface="Wingdings" panose="05000000000000000000" pitchFamily="2" charset="2"/>
              </a:rPr>
              <a:t>AFF 1 per 10,000 person-years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000" dirty="0">
                <a:sym typeface="Wingdings" panose="05000000000000000000" pitchFamily="2" charset="2"/>
              </a:rPr>
              <a:t>MRONJ 4.6 per 10,000 person-years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Can we extrapolate this safety data long-term ??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AU" sz="2000" dirty="0">
              <a:sym typeface="Wingdings" panose="05000000000000000000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DCF1AB-9DA0-E518-F12E-E71D8CDE583A}"/>
              </a:ext>
            </a:extLst>
          </p:cNvPr>
          <p:cNvSpPr txBox="1"/>
          <p:nvPr/>
        </p:nvSpPr>
        <p:spPr>
          <a:xfrm>
            <a:off x="0" y="6420792"/>
            <a:ext cx="2809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Lancet 2017, Bone et al </a:t>
            </a:r>
          </a:p>
          <a:p>
            <a:r>
              <a:rPr lang="en-AU" sz="1200" dirty="0"/>
              <a:t>JCEM 2011, Bone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CAB5923-EB57-9F0D-EEED-A1750D802310}"/>
              </a:ext>
            </a:extLst>
          </p:cNvPr>
          <p:cNvSpPr txBox="1">
            <a:spLocks/>
          </p:cNvSpPr>
          <p:nvPr/>
        </p:nvSpPr>
        <p:spPr>
          <a:xfrm>
            <a:off x="167123" y="2779715"/>
            <a:ext cx="5928875" cy="145075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AU" sz="2000" dirty="0">
                <a:sym typeface="Wingdings" panose="05000000000000000000" pitchFamily="2" charset="2"/>
              </a:rPr>
              <a:t>Reserved for those &gt;70yrs in most cases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000" b="1" u="sng" dirty="0">
                <a:sym typeface="Wingdings" panose="05000000000000000000" pitchFamily="2" charset="2"/>
              </a:rPr>
              <a:t>DO NOT MISS OR DELAY A DOSE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2000" dirty="0">
                <a:sym typeface="Wingdings" panose="05000000000000000000" pitchFamily="2" charset="2"/>
              </a:rPr>
              <a:t>Rapid increase in BTM starting within weeks only returning to baseline by 12-24months</a:t>
            </a:r>
          </a:p>
          <a:p>
            <a:pPr marL="201168" lvl="1" indent="0">
              <a:buNone/>
            </a:pPr>
            <a:endParaRPr lang="en-AU" sz="2000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AU" sz="2000" dirty="0">
              <a:sym typeface="Wingdings" panose="05000000000000000000" pitchFamily="2" charset="2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C593BA1-D4A1-85C5-D6FC-1C7631B4A603}"/>
              </a:ext>
            </a:extLst>
          </p:cNvPr>
          <p:cNvCxnSpPr>
            <a:cxnSpLocks/>
          </p:cNvCxnSpPr>
          <p:nvPr/>
        </p:nvCxnSpPr>
        <p:spPr>
          <a:xfrm>
            <a:off x="0" y="1130334"/>
            <a:ext cx="593697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Fig. 2">
            <a:extLst>
              <a:ext uri="{FF2B5EF4-FFF2-40B4-BE49-F238E27FC236}">
                <a16:creationId xmlns:a16="http://schemas.microsoft.com/office/drawing/2014/main" id="{3AF4E05B-F89A-A834-CEA5-11C3239AE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74" y="108038"/>
            <a:ext cx="4893297" cy="619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132083C-0E94-B251-A281-873330491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7" t="46562" r="5579" b="29482"/>
          <a:stretch>
            <a:fillRect/>
          </a:stretch>
        </p:blipFill>
        <p:spPr>
          <a:xfrm>
            <a:off x="307181" y="4234318"/>
            <a:ext cx="5065671" cy="208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54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92831D-4AFC-C029-6BB4-F5DAA8FBDE91}"/>
              </a:ext>
            </a:extLst>
          </p:cNvPr>
          <p:cNvSpPr txBox="1"/>
          <p:nvPr/>
        </p:nvSpPr>
        <p:spPr>
          <a:xfrm>
            <a:off x="0" y="6396335"/>
            <a:ext cx="4320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JCEM 2021, </a:t>
            </a:r>
            <a:r>
              <a:rPr lang="en-AU" sz="1200" dirty="0" err="1"/>
              <a:t>Tsourdi</a:t>
            </a:r>
            <a:r>
              <a:rPr lang="en-AU" sz="1200" dirty="0"/>
              <a:t> E</a:t>
            </a:r>
          </a:p>
          <a:p>
            <a:r>
              <a:rPr lang="en-AU" sz="1200" dirty="0"/>
              <a:t>Osteoporosis int 2023, </a:t>
            </a:r>
            <a:r>
              <a:rPr lang="en-AU" sz="1200" dirty="0" err="1"/>
              <a:t>Tutaworn</a:t>
            </a:r>
            <a:endParaRPr lang="en-AU" sz="1200" dirty="0"/>
          </a:p>
        </p:txBody>
      </p:sp>
      <p:pic>
        <p:nvPicPr>
          <p:cNvPr id="11268" name="Picture 4" descr="Options for osteoporosis management with denosumab. BMD, bone mineral density; BPs, bisphosphonates; BTMs, bone turnover markers.">
            <a:extLst>
              <a:ext uri="{FF2B5EF4-FFF2-40B4-BE49-F238E27FC236}">
                <a16:creationId xmlns:a16="http://schemas.microsoft.com/office/drawing/2014/main" id="{4F974E91-86BB-31B1-B34D-9881F5694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82" y="1551048"/>
            <a:ext cx="5567625" cy="427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48CF6CF-6220-586A-193A-44FFB2C31B40}"/>
              </a:ext>
            </a:extLst>
          </p:cNvPr>
          <p:cNvSpPr txBox="1">
            <a:spLocks/>
          </p:cNvSpPr>
          <p:nvPr/>
        </p:nvSpPr>
        <p:spPr>
          <a:xfrm>
            <a:off x="167124" y="252542"/>
            <a:ext cx="5928875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Stopping denosumab?</a:t>
            </a:r>
            <a:endParaRPr lang="en-AU" sz="3500" b="1" i="1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DBC8AB-2764-A222-EC96-AAFB57F2B15F}"/>
              </a:ext>
            </a:extLst>
          </p:cNvPr>
          <p:cNvSpPr txBox="1">
            <a:spLocks/>
          </p:cNvSpPr>
          <p:nvPr/>
        </p:nvSpPr>
        <p:spPr>
          <a:xfrm>
            <a:off x="6932770" y="3610822"/>
            <a:ext cx="4668316" cy="1336564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en-AU" sz="2000" dirty="0">
                <a:solidFill>
                  <a:schemeClr val="tx1"/>
                </a:solidFill>
                <a:sym typeface="Wingdings" panose="05000000000000000000" pitchFamily="2" charset="2"/>
              </a:rPr>
              <a:t>Stopping  3-5 fold higher risk for </a:t>
            </a:r>
            <a:r>
              <a:rPr lang="en-AU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vertebral</a:t>
            </a:r>
            <a:r>
              <a:rPr lang="en-AU" sz="2000" dirty="0">
                <a:solidFill>
                  <a:schemeClr val="tx1"/>
                </a:solidFill>
                <a:sym typeface="Wingdings" panose="05000000000000000000" pitchFamily="2" charset="2"/>
              </a:rPr>
              <a:t>, major OP, hip #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sz="2000" dirty="0">
                <a:solidFill>
                  <a:schemeClr val="tx1"/>
                </a:solidFill>
                <a:sym typeface="Wingdings" panose="05000000000000000000" pitchFamily="2" charset="2"/>
              </a:rPr>
              <a:t>Longer duration of denosumab =  more bone loss especially at lumbar spine</a:t>
            </a: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9D87E7B-62CC-6451-8BB2-F7DDCD6DB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2" t="61349" r="7472" b="5231"/>
          <a:stretch>
            <a:fillRect/>
          </a:stretch>
        </p:blipFill>
        <p:spPr>
          <a:xfrm>
            <a:off x="5941064" y="146664"/>
            <a:ext cx="6140810" cy="32125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28E38A-C876-FFCF-8D77-E9BFEE784B67}"/>
              </a:ext>
            </a:extLst>
          </p:cNvPr>
          <p:cNvSpPr txBox="1"/>
          <p:nvPr/>
        </p:nvSpPr>
        <p:spPr>
          <a:xfrm>
            <a:off x="7332045" y="5198991"/>
            <a:ext cx="4199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AU" sz="2400" i="1" dirty="0">
                <a:solidFill>
                  <a:srgbClr val="FF0000"/>
                </a:solidFill>
                <a:sym typeface="Wingdings" panose="05000000000000000000" pitchFamily="2" charset="2"/>
              </a:rPr>
              <a:t>If young  don’t start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E01118-8B83-C72C-2961-05AB285D10AE}"/>
              </a:ext>
            </a:extLst>
          </p:cNvPr>
          <p:cNvCxnSpPr>
            <a:cxnSpLocks/>
          </p:cNvCxnSpPr>
          <p:nvPr/>
        </p:nvCxnSpPr>
        <p:spPr>
          <a:xfrm>
            <a:off x="0" y="1130334"/>
            <a:ext cx="593697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520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99D05F-AECE-AE50-C60A-9E61A0A4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  <a:latin typeface="Lato light" panose="020F0502020204030204" pitchFamily="34" charset="0"/>
                <a:ea typeface="Lato light" panose="020F0502020204030204" pitchFamily="34" charset="0"/>
                <a:cs typeface="Lato light" panose="020F0502020204030204" pitchFamily="34" charset="0"/>
              </a:rPr>
              <a:t>www.libertywomenswellness.com.au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531FB2-6B67-743F-1D44-AC4C9690A298}"/>
              </a:ext>
            </a:extLst>
          </p:cNvPr>
          <p:cNvSpPr txBox="1">
            <a:spLocks/>
          </p:cNvSpPr>
          <p:nvPr/>
        </p:nvSpPr>
        <p:spPr>
          <a:xfrm>
            <a:off x="1" y="-2561"/>
            <a:ext cx="4751514" cy="18296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6000" b="1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Romosozumab</a:t>
            </a:r>
            <a:r>
              <a:rPr lang="en-AU" sz="6000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</a:t>
            </a:r>
            <a:r>
              <a:rPr lang="en-AU" sz="6000" b="1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Evenity</a:t>
            </a:r>
            <a:r>
              <a:rPr lang="en-AU" sz="6000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 </a:t>
            </a:r>
          </a:p>
        </p:txBody>
      </p:sp>
      <p:pic>
        <p:nvPicPr>
          <p:cNvPr id="3" name="Picture 2" descr="A graph of different types of injuries&#10;&#10;AI-generated content may be incorrect.">
            <a:extLst>
              <a:ext uri="{FF2B5EF4-FFF2-40B4-BE49-F238E27FC236}">
                <a16:creationId xmlns:a16="http://schemas.microsoft.com/office/drawing/2014/main" id="{6596F6C3-B4DE-1413-624F-9B125550D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788" y="2834293"/>
            <a:ext cx="7401150" cy="4003435"/>
          </a:xfrm>
          <a:prstGeom prst="rect">
            <a:avLst/>
          </a:prstGeom>
        </p:spPr>
      </p:pic>
      <p:pic>
        <p:nvPicPr>
          <p:cNvPr id="4" name="Picture 3" descr="A diagram of a normal bone formation&#10;&#10;AI-generated content may be incorrect.">
            <a:extLst>
              <a:ext uri="{FF2B5EF4-FFF2-40B4-BE49-F238E27FC236}">
                <a16:creationId xmlns:a16="http://schemas.microsoft.com/office/drawing/2014/main" id="{870B5C94-36A0-B844-469B-73BE74B9B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859" y="2470666"/>
            <a:ext cx="4734697" cy="3415971"/>
          </a:xfrm>
          <a:prstGeom prst="rect">
            <a:avLst/>
          </a:prstGeom>
        </p:spPr>
      </p:pic>
      <p:pic>
        <p:nvPicPr>
          <p:cNvPr id="5" name="Picture 4" descr="A graph with numbers and text&#10;&#10;AI-generated content may be incorrect.">
            <a:extLst>
              <a:ext uri="{FF2B5EF4-FFF2-40B4-BE49-F238E27FC236}">
                <a16:creationId xmlns:a16="http://schemas.microsoft.com/office/drawing/2014/main" id="{2240770B-A318-091E-0EC4-B3076A662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626" y="0"/>
            <a:ext cx="3828938" cy="2753214"/>
          </a:xfrm>
          <a:prstGeom prst="rect">
            <a:avLst/>
          </a:prstGeom>
        </p:spPr>
      </p:pic>
      <p:pic>
        <p:nvPicPr>
          <p:cNvPr id="7" name="Picture 6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C3CB95EC-A6CF-901D-56D4-4BAD8F140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/>
          <a:stretch>
            <a:fillRect/>
          </a:stretch>
        </p:blipFill>
        <p:spPr>
          <a:xfrm>
            <a:off x="4780314" y="30528"/>
            <a:ext cx="3588750" cy="272268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88F296-508A-2A79-A01E-3AD079B2BB30}"/>
              </a:ext>
            </a:extLst>
          </p:cNvPr>
          <p:cNvCxnSpPr>
            <a:cxnSpLocks/>
          </p:cNvCxnSpPr>
          <p:nvPr/>
        </p:nvCxnSpPr>
        <p:spPr>
          <a:xfrm>
            <a:off x="4751514" y="0"/>
            <a:ext cx="28800" cy="6332172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C588C89-765C-8589-865C-AAC0E398E239}"/>
              </a:ext>
            </a:extLst>
          </p:cNvPr>
          <p:cNvSpPr txBox="1"/>
          <p:nvPr/>
        </p:nvSpPr>
        <p:spPr>
          <a:xfrm>
            <a:off x="6794499" y="2286000"/>
            <a:ext cx="1704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Lumbar spine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F5342E-67E0-F948-472F-FB8325F94ED3}"/>
              </a:ext>
            </a:extLst>
          </p:cNvPr>
          <p:cNvSpPr txBox="1"/>
          <p:nvPr/>
        </p:nvSpPr>
        <p:spPr>
          <a:xfrm>
            <a:off x="10467950" y="2286000"/>
            <a:ext cx="1704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Fem neck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61DEAB-AA9E-546C-583B-F9DFC6BE15E6}"/>
              </a:ext>
            </a:extLst>
          </p:cNvPr>
          <p:cNvSpPr txBox="1"/>
          <p:nvPr/>
        </p:nvSpPr>
        <p:spPr>
          <a:xfrm>
            <a:off x="0" y="6503847"/>
            <a:ext cx="4465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Saag 2017, NEJM </a:t>
            </a:r>
          </a:p>
        </p:txBody>
      </p:sp>
    </p:spTree>
    <p:extLst>
      <p:ext uri="{BB962C8B-B14F-4D97-AF65-F5344CB8AC3E}">
        <p14:creationId xmlns:p14="http://schemas.microsoft.com/office/powerpoint/2010/main" val="3417246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9BA6D-9545-5E0D-7054-ECBBD21C54BF}"/>
              </a:ext>
            </a:extLst>
          </p:cNvPr>
          <p:cNvSpPr txBox="1">
            <a:spLocks/>
          </p:cNvSpPr>
          <p:nvPr/>
        </p:nvSpPr>
        <p:spPr>
          <a:xfrm>
            <a:off x="0" y="325274"/>
            <a:ext cx="121920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Romo is most effective when used as </a:t>
            </a:r>
          </a:p>
          <a:p>
            <a:pPr algn="ctr"/>
            <a:r>
              <a:rPr lang="en-AU" b="1" i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r>
              <a:rPr lang="en-AU" b="1" i="1" spc="0" baseline="30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</a:t>
            </a:r>
            <a:r>
              <a:rPr lang="en-AU" b="1" i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line therapy </a:t>
            </a:r>
          </a:p>
        </p:txBody>
      </p:sp>
      <p:pic>
        <p:nvPicPr>
          <p:cNvPr id="3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4018D8B-C033-27EA-3156-920F2FD75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6" t="32125" r="7790" b="28977"/>
          <a:stretch>
            <a:fillRect/>
          </a:stretch>
        </p:blipFill>
        <p:spPr>
          <a:xfrm>
            <a:off x="758233" y="1738623"/>
            <a:ext cx="11030582" cy="450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23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18460-43CF-C0EE-2C38-9C53F74A4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FD99EA-22B8-5999-30E1-015796868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4219" y="6492874"/>
            <a:ext cx="4822804" cy="365125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  <a:latin typeface="Lato light" panose="020F0502020204030204" pitchFamily="34" charset="0"/>
                <a:ea typeface="Lato light" panose="020F0502020204030204" pitchFamily="34" charset="0"/>
                <a:cs typeface="Lato light" panose="020F0502020204030204" pitchFamily="34" charset="0"/>
              </a:rPr>
              <a:t>www.libertywomenswellness.com.au</a:t>
            </a:r>
          </a:p>
        </p:txBody>
      </p:sp>
      <p:pic>
        <p:nvPicPr>
          <p:cNvPr id="2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CAB30C3-AAE6-B28C-5878-CE70EB0C9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3" y="199293"/>
            <a:ext cx="8026272" cy="3953461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6EE0090-7BBA-7AF4-1766-0B60A0E6F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7" r="4632" b="39318"/>
          <a:stretch>
            <a:fillRect/>
          </a:stretch>
        </p:blipFill>
        <p:spPr>
          <a:xfrm>
            <a:off x="46184" y="4340986"/>
            <a:ext cx="9100839" cy="2488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E9FB4F-133A-F661-4B4D-3B5CFD0D9063}"/>
              </a:ext>
            </a:extLst>
          </p:cNvPr>
          <p:cNvSpPr txBox="1"/>
          <p:nvPr/>
        </p:nvSpPr>
        <p:spPr>
          <a:xfrm>
            <a:off x="7406761" y="3335248"/>
            <a:ext cx="4193586" cy="4648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dirty="0">
                <a:sym typeface="Wingdings" panose="05000000000000000000" pitchFamily="2" charset="2"/>
              </a:rPr>
              <a:t>CI: prior history of MI or stroke</a:t>
            </a:r>
          </a:p>
        </p:txBody>
      </p:sp>
    </p:spTree>
    <p:extLst>
      <p:ext uri="{BB962C8B-B14F-4D97-AF65-F5344CB8AC3E}">
        <p14:creationId xmlns:p14="http://schemas.microsoft.com/office/powerpoint/2010/main" val="2522661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8813E1D-78C1-1237-3984-7EDA21347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4" r="1063" b="29084"/>
          <a:stretch>
            <a:fillRect/>
          </a:stretch>
        </p:blipFill>
        <p:spPr>
          <a:xfrm>
            <a:off x="480351" y="1737360"/>
            <a:ext cx="11111952" cy="2999741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DF13225-2CAA-341D-611A-9526F7EDC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6" t="54779" r="18993" b="28547"/>
          <a:stretch>
            <a:fillRect/>
          </a:stretch>
        </p:blipFill>
        <p:spPr>
          <a:xfrm>
            <a:off x="4554455" y="4508500"/>
            <a:ext cx="7037847" cy="16637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98755A4-57D1-A1D7-688E-1DFF5E7E58B7}"/>
              </a:ext>
            </a:extLst>
          </p:cNvPr>
          <p:cNvSpPr txBox="1">
            <a:spLocks/>
          </p:cNvSpPr>
          <p:nvPr/>
        </p:nvSpPr>
        <p:spPr>
          <a:xfrm>
            <a:off x="2190554" y="428917"/>
            <a:ext cx="8066927" cy="9657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6000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Evenity</a:t>
            </a:r>
            <a:r>
              <a:rPr lang="en-AU" sz="60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Co-Pay Program </a:t>
            </a:r>
          </a:p>
        </p:txBody>
      </p:sp>
    </p:spTree>
    <p:extLst>
      <p:ext uri="{BB962C8B-B14F-4D97-AF65-F5344CB8AC3E}">
        <p14:creationId xmlns:p14="http://schemas.microsoft.com/office/powerpoint/2010/main" val="662348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2F41A-E5DE-12A3-8DDA-C4FB82DDB4B5}"/>
              </a:ext>
            </a:extLst>
          </p:cNvPr>
          <p:cNvSpPr txBox="1">
            <a:spLocks/>
          </p:cNvSpPr>
          <p:nvPr/>
        </p:nvSpPr>
        <p:spPr>
          <a:xfrm>
            <a:off x="360999" y="1287665"/>
            <a:ext cx="11353923" cy="236993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AU" sz="2200" dirty="0" err="1">
                <a:solidFill>
                  <a:schemeClr val="tx1"/>
                </a:solidFill>
              </a:rPr>
              <a:t>Romosuzumab</a:t>
            </a:r>
            <a:r>
              <a:rPr lang="en-AU" sz="2200" dirty="0">
                <a:solidFill>
                  <a:schemeClr val="tx1"/>
                </a:solidFill>
              </a:rPr>
              <a:t>, monthly </a:t>
            </a:r>
            <a:r>
              <a:rPr lang="en-AU" sz="2200" dirty="0" err="1">
                <a:solidFill>
                  <a:schemeClr val="tx1"/>
                </a:solidFill>
              </a:rPr>
              <a:t>subcut</a:t>
            </a:r>
            <a:r>
              <a:rPr lang="en-AU" sz="2200" dirty="0">
                <a:solidFill>
                  <a:schemeClr val="tx1"/>
                </a:solidFill>
              </a:rPr>
              <a:t> for 12months + 12months of consolidation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sz="2200" dirty="0">
                <a:solidFill>
                  <a:schemeClr val="tx1"/>
                </a:solidFill>
              </a:rPr>
              <a:t>Teriparatide, daily </a:t>
            </a:r>
            <a:r>
              <a:rPr lang="en-AU" sz="2200" dirty="0" err="1">
                <a:solidFill>
                  <a:schemeClr val="tx1"/>
                </a:solidFill>
              </a:rPr>
              <a:t>subcut</a:t>
            </a:r>
            <a:r>
              <a:rPr lang="en-AU" sz="2200" dirty="0">
                <a:solidFill>
                  <a:schemeClr val="tx1"/>
                </a:solidFill>
              </a:rPr>
              <a:t> for 18months + consolidation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sz="2200" dirty="0">
                <a:solidFill>
                  <a:schemeClr val="tx1"/>
                </a:solidFill>
              </a:rPr>
              <a:t>PO bisphosphonates, 5-10years and </a:t>
            </a:r>
            <a:r>
              <a:rPr lang="en-AU" sz="2200" b="1" dirty="0">
                <a:solidFill>
                  <a:srgbClr val="FF0000"/>
                </a:solidFill>
              </a:rPr>
              <a:t>then consider drug holiday if no further #, T score &gt;-2.5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sz="2200" dirty="0">
                <a:solidFill>
                  <a:schemeClr val="tx1"/>
                </a:solidFill>
              </a:rPr>
              <a:t>IV zoledronic acid, annual infusion 3yrs, then consider drug holiday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sz="2200" dirty="0">
                <a:solidFill>
                  <a:schemeClr val="tx1"/>
                </a:solidFill>
              </a:rPr>
              <a:t>Denosumab only start if prepared to be lifelong </a:t>
            </a:r>
            <a:endParaRPr lang="en-AU" sz="20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AU" sz="2000" dirty="0"/>
          </a:p>
          <a:p>
            <a:pPr>
              <a:buFont typeface="Wingdings" panose="05000000000000000000" pitchFamily="2" charset="2"/>
              <a:buChar char="§"/>
            </a:pPr>
            <a:endParaRPr lang="en-AU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8385C8-8028-93B2-0403-B602FA048FC3}"/>
              </a:ext>
            </a:extLst>
          </p:cNvPr>
          <p:cNvSpPr txBox="1">
            <a:spLocks/>
          </p:cNvSpPr>
          <p:nvPr/>
        </p:nvSpPr>
        <p:spPr>
          <a:xfrm>
            <a:off x="135467" y="265792"/>
            <a:ext cx="11844498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long to treat + monitoring?</a:t>
            </a:r>
            <a:endParaRPr lang="en-AU" sz="3500" b="1" i="1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94EBEC-63DB-92B4-D94B-76ABA1D7B191}"/>
              </a:ext>
            </a:extLst>
          </p:cNvPr>
          <p:cNvSpPr txBox="1">
            <a:spLocks/>
          </p:cNvSpPr>
          <p:nvPr/>
        </p:nvSpPr>
        <p:spPr>
          <a:xfrm>
            <a:off x="135467" y="4084423"/>
            <a:ext cx="3591340" cy="119010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200" dirty="0">
                <a:solidFill>
                  <a:schemeClr val="tx1"/>
                </a:solidFill>
              </a:rPr>
              <a:t>BMD every 2years, once post commencement of </a:t>
            </a:r>
            <a:r>
              <a:rPr lang="en-AU" sz="2200" dirty="0" err="1">
                <a:solidFill>
                  <a:schemeClr val="tx1"/>
                </a:solidFill>
              </a:rPr>
              <a:t>Dmab</a:t>
            </a:r>
            <a:r>
              <a:rPr lang="en-AU" sz="2200" dirty="0">
                <a:solidFill>
                  <a:schemeClr val="tx1"/>
                </a:solidFill>
              </a:rPr>
              <a:t> to ensure improvement </a:t>
            </a:r>
            <a:endParaRPr lang="en-AU" sz="2000" dirty="0"/>
          </a:p>
          <a:p>
            <a:pPr>
              <a:buFont typeface="Wingdings" panose="05000000000000000000" pitchFamily="2" charset="2"/>
              <a:buChar char="§"/>
            </a:pPr>
            <a:endParaRPr lang="en-AU" sz="2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4AA408-521B-9276-335D-9E1CB5CEE9E5}"/>
              </a:ext>
            </a:extLst>
          </p:cNvPr>
          <p:cNvSpPr txBox="1">
            <a:spLocks/>
          </p:cNvSpPr>
          <p:nvPr/>
        </p:nvSpPr>
        <p:spPr>
          <a:xfrm>
            <a:off x="4081670" y="4084423"/>
            <a:ext cx="3591339" cy="1190100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200" dirty="0">
                <a:solidFill>
                  <a:schemeClr val="tx1"/>
                </a:solidFill>
              </a:rPr>
              <a:t>Use same machine wherever possible to improve comparability of results 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AU" sz="2000" dirty="0"/>
          </a:p>
          <a:p>
            <a:pPr>
              <a:buFont typeface="Wingdings" panose="05000000000000000000" pitchFamily="2" charset="2"/>
              <a:buChar char="§"/>
            </a:pPr>
            <a:endParaRPr lang="en-AU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35BEA5-857D-76DA-9CAC-2B902DBD4A4E}"/>
              </a:ext>
            </a:extLst>
          </p:cNvPr>
          <p:cNvSpPr txBox="1"/>
          <p:nvPr/>
        </p:nvSpPr>
        <p:spPr>
          <a:xfrm>
            <a:off x="8027872" y="4084423"/>
            <a:ext cx="4028661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AU" sz="2200" dirty="0">
                <a:solidFill>
                  <a:schemeClr val="tx1"/>
                </a:solidFill>
              </a:rPr>
              <a:t>Baseline BTM pr</a:t>
            </a:r>
            <a:r>
              <a:rPr lang="en-AU" sz="2200" dirty="0"/>
              <a:t>e-</a:t>
            </a:r>
            <a:r>
              <a:rPr lang="en-AU" sz="2200" dirty="0">
                <a:solidFill>
                  <a:schemeClr val="tx1"/>
                </a:solidFill>
              </a:rPr>
              <a:t>PO </a:t>
            </a:r>
            <a:r>
              <a:rPr lang="en-AU" sz="2200" dirty="0" err="1">
                <a:solidFill>
                  <a:schemeClr val="tx1"/>
                </a:solidFill>
              </a:rPr>
              <a:t>bisphos</a:t>
            </a:r>
            <a:r>
              <a:rPr lang="en-AU" sz="2200" dirty="0">
                <a:solidFill>
                  <a:schemeClr val="tx1"/>
                </a:solidFill>
              </a:rPr>
              <a:t>, once 3-6months post start to assess compliance and efficacy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C7A89E-F8C3-26EC-76E8-913B13395139}"/>
              </a:ext>
            </a:extLst>
          </p:cNvPr>
          <p:cNvSpPr txBox="1"/>
          <p:nvPr/>
        </p:nvSpPr>
        <p:spPr>
          <a:xfrm>
            <a:off x="2946" y="636137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b="0" i="0" dirty="0">
                <a:solidFill>
                  <a:srgbClr val="212121"/>
                </a:solidFill>
                <a:effectLst/>
                <a:latin typeface="BlinkMacSystemFont"/>
              </a:rPr>
              <a:t>JBMR Plus</a:t>
            </a:r>
            <a:r>
              <a:rPr lang="en-AU" sz="1200" dirty="0">
                <a:solidFill>
                  <a:srgbClr val="212121"/>
                </a:solidFill>
                <a:latin typeface="BlinkMacSystemFont"/>
              </a:rPr>
              <a:t> 2022, Wang</a:t>
            </a:r>
          </a:p>
          <a:p>
            <a:endParaRPr lang="en-AU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1BA6AD-0FB7-FBF3-6388-99324167EB55}"/>
              </a:ext>
            </a:extLst>
          </p:cNvPr>
          <p:cNvSpPr txBox="1"/>
          <p:nvPr/>
        </p:nvSpPr>
        <p:spPr>
          <a:xfrm>
            <a:off x="0" y="6576819"/>
            <a:ext cx="6308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RACGP: Osteoporosis management and fracture prevention in postmenopausal women and men &gt;50years of age</a:t>
            </a:r>
          </a:p>
        </p:txBody>
      </p:sp>
    </p:spTree>
    <p:extLst>
      <p:ext uri="{BB962C8B-B14F-4D97-AF65-F5344CB8AC3E}">
        <p14:creationId xmlns:p14="http://schemas.microsoft.com/office/powerpoint/2010/main" val="1308408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A31BF-8E3C-B387-0A60-63B8BB43D929}"/>
              </a:ext>
            </a:extLst>
          </p:cNvPr>
          <p:cNvSpPr txBox="1">
            <a:spLocks/>
          </p:cNvSpPr>
          <p:nvPr/>
        </p:nvSpPr>
        <p:spPr>
          <a:xfrm>
            <a:off x="135467" y="265792"/>
            <a:ext cx="11844498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Why do we need to consider a drug holiday?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1420847-7886-8F8F-4307-6161F21DA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72" t="42717" r="5498" b="40869"/>
          <a:stretch>
            <a:fillRect/>
          </a:stretch>
        </p:blipFill>
        <p:spPr>
          <a:xfrm>
            <a:off x="212035" y="991170"/>
            <a:ext cx="4908884" cy="3149631"/>
          </a:xfrm>
          <a:prstGeom prst="rect">
            <a:avLst/>
          </a:prstGeom>
        </p:spPr>
      </p:pic>
      <p:pic>
        <p:nvPicPr>
          <p:cNvPr id="10" name="Picture 9" descr="A group of graphs showing the results of a test&#10;&#10;AI-generated content may be incorrect.">
            <a:extLst>
              <a:ext uri="{FF2B5EF4-FFF2-40B4-BE49-F238E27FC236}">
                <a16:creationId xmlns:a16="http://schemas.microsoft.com/office/drawing/2014/main" id="{089115E5-E03B-02FB-1460-868F1DC95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1" r="50089" b="48386"/>
          <a:stretch>
            <a:fillRect/>
          </a:stretch>
        </p:blipFill>
        <p:spPr>
          <a:xfrm>
            <a:off x="219916" y="4049219"/>
            <a:ext cx="3245535" cy="2184466"/>
          </a:xfrm>
          <a:prstGeom prst="rect">
            <a:avLst/>
          </a:prstGeom>
        </p:spPr>
      </p:pic>
      <p:pic>
        <p:nvPicPr>
          <p:cNvPr id="11" name="Picture 10" descr="A group of graphs showing the results of a test&#10;&#10;AI-generated content may be incorrect.">
            <a:extLst>
              <a:ext uri="{FF2B5EF4-FFF2-40B4-BE49-F238E27FC236}">
                <a16:creationId xmlns:a16="http://schemas.microsoft.com/office/drawing/2014/main" id="{93ECA82E-B516-8339-5959-EA5A576E6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1" b="74772"/>
          <a:stretch>
            <a:fillRect/>
          </a:stretch>
        </p:blipFill>
        <p:spPr>
          <a:xfrm>
            <a:off x="3560383" y="4049219"/>
            <a:ext cx="3377811" cy="2095885"/>
          </a:xfrm>
          <a:prstGeom prst="rect">
            <a:avLst/>
          </a:prstGeom>
        </p:spPr>
      </p:pic>
      <p:pic>
        <p:nvPicPr>
          <p:cNvPr id="13" name="Picture 12" descr="A group of graphs showing the results of a test&#10;&#10;AI-generated content may be incorrect.">
            <a:extLst>
              <a:ext uri="{FF2B5EF4-FFF2-40B4-BE49-F238E27FC236}">
                <a16:creationId xmlns:a16="http://schemas.microsoft.com/office/drawing/2014/main" id="{F9033C75-6610-5C41-767A-55A3464A4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8" t="25538" r="1302" b="49732"/>
          <a:stretch>
            <a:fillRect/>
          </a:stretch>
        </p:blipFill>
        <p:spPr>
          <a:xfrm>
            <a:off x="5779093" y="1277956"/>
            <a:ext cx="5772820" cy="36576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860C420-EC52-1EF5-6F8A-D712293F4C78}"/>
              </a:ext>
            </a:extLst>
          </p:cNvPr>
          <p:cNvSpPr/>
          <p:nvPr/>
        </p:nvSpPr>
        <p:spPr>
          <a:xfrm>
            <a:off x="4076241" y="4285561"/>
            <a:ext cx="859316" cy="1859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C592D19-F113-4DBE-0401-9C4E9FF6881F}"/>
              </a:ext>
            </a:extLst>
          </p:cNvPr>
          <p:cNvSpPr/>
          <p:nvPr/>
        </p:nvSpPr>
        <p:spPr>
          <a:xfrm>
            <a:off x="2761685" y="4140801"/>
            <a:ext cx="656382" cy="1859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04816C-7B0A-6B18-B5E7-F2AE63E34F41}"/>
              </a:ext>
            </a:extLst>
          </p:cNvPr>
          <p:cNvSpPr/>
          <p:nvPr/>
        </p:nvSpPr>
        <p:spPr>
          <a:xfrm>
            <a:off x="9584391" y="3429000"/>
            <a:ext cx="1138151" cy="1159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25EF97-642A-2E76-88D3-6100CC930CED}"/>
              </a:ext>
            </a:extLst>
          </p:cNvPr>
          <p:cNvSpPr txBox="1"/>
          <p:nvPr/>
        </p:nvSpPr>
        <p:spPr>
          <a:xfrm>
            <a:off x="0" y="6576819"/>
            <a:ext cx="6308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NEJM 2020, Black</a:t>
            </a:r>
          </a:p>
        </p:txBody>
      </p:sp>
    </p:spTree>
    <p:extLst>
      <p:ext uri="{BB962C8B-B14F-4D97-AF65-F5344CB8AC3E}">
        <p14:creationId xmlns:p14="http://schemas.microsoft.com/office/powerpoint/2010/main" val="2515228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2E675-5488-05A9-2E68-F853259F783E}"/>
              </a:ext>
            </a:extLst>
          </p:cNvPr>
          <p:cNvSpPr txBox="1">
            <a:spLocks/>
          </p:cNvSpPr>
          <p:nvPr/>
        </p:nvSpPr>
        <p:spPr>
          <a:xfrm>
            <a:off x="135467" y="265792"/>
            <a:ext cx="11844498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Taking a drug holiday</a:t>
            </a:r>
            <a:endParaRPr lang="en-AU" sz="3500" b="1" i="1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AU" sz="3500" b="1" i="1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When to restart treatment?</a:t>
            </a:r>
            <a:endParaRPr lang="en-AU" b="1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85415-9D58-9F3D-4838-97DB407A872F}"/>
              </a:ext>
            </a:extLst>
          </p:cNvPr>
          <p:cNvSpPr txBox="1">
            <a:spLocks/>
          </p:cNvSpPr>
          <p:nvPr/>
        </p:nvSpPr>
        <p:spPr>
          <a:xfrm>
            <a:off x="284431" y="1862323"/>
            <a:ext cx="11695534" cy="456497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endParaRPr lang="en-AU" sz="2000" dirty="0"/>
          </a:p>
          <a:p>
            <a:pPr>
              <a:buFont typeface="Wingdings" panose="05000000000000000000" pitchFamily="2" charset="2"/>
              <a:buChar char="§"/>
            </a:pPr>
            <a:endParaRPr lang="en-AU" sz="2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3418D4-6BD7-2A00-6076-31279C2DD077}"/>
              </a:ext>
            </a:extLst>
          </p:cNvPr>
          <p:cNvSpPr txBox="1">
            <a:spLocks/>
          </p:cNvSpPr>
          <p:nvPr/>
        </p:nvSpPr>
        <p:spPr>
          <a:xfrm>
            <a:off x="212034" y="2078616"/>
            <a:ext cx="11469963" cy="4419203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AU" sz="2400" dirty="0"/>
              <a:t> Reassess BMD 2yearly (1year off risedronate)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sz="2400" dirty="0"/>
              <a:t> Restart treatment 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AU" sz="2400" dirty="0"/>
              <a:t> &gt;5% decline in BMD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AU" sz="2400" dirty="0"/>
              <a:t>T-score ≤ 2.5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AU" sz="2400" dirty="0"/>
              <a:t>Further minimal trauma fracture 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AU" sz="1600" dirty="0"/>
          </a:p>
          <a:p>
            <a:pPr>
              <a:buFont typeface="Wingdings" panose="05000000000000000000" pitchFamily="2" charset="2"/>
              <a:buChar char="§"/>
            </a:pPr>
            <a:endParaRPr lang="en-AU" sz="22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B828E6-617D-43C6-31BA-F1D956C9393A}"/>
              </a:ext>
            </a:extLst>
          </p:cNvPr>
          <p:cNvCxnSpPr>
            <a:cxnSpLocks/>
          </p:cNvCxnSpPr>
          <p:nvPr/>
        </p:nvCxnSpPr>
        <p:spPr>
          <a:xfrm>
            <a:off x="0" y="1594160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B6D6F6F-CFCF-6959-2C80-5C1FA8D7F2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285"/>
          <a:stretch>
            <a:fillRect/>
          </a:stretch>
        </p:blipFill>
        <p:spPr>
          <a:xfrm>
            <a:off x="6470270" y="2078616"/>
            <a:ext cx="5360711" cy="352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8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72853-EFED-784E-01A5-7DE7A1D178FE}"/>
              </a:ext>
            </a:extLst>
          </p:cNvPr>
          <p:cNvSpPr txBox="1">
            <a:spLocks/>
          </p:cNvSpPr>
          <p:nvPr/>
        </p:nvSpPr>
        <p:spPr>
          <a:xfrm>
            <a:off x="135467" y="265792"/>
            <a:ext cx="11844498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6000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When to refer?</a:t>
            </a:r>
            <a:endParaRPr lang="en-AU" sz="6000" b="1" i="1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5A46E-D3BF-0BF4-042E-26F63EA2E61B}"/>
              </a:ext>
            </a:extLst>
          </p:cNvPr>
          <p:cNvSpPr txBox="1">
            <a:spLocks/>
          </p:cNvSpPr>
          <p:nvPr/>
        </p:nvSpPr>
        <p:spPr>
          <a:xfrm>
            <a:off x="360999" y="1457741"/>
            <a:ext cx="11618966" cy="482378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400" dirty="0">
                <a:solidFill>
                  <a:schemeClr val="tx1"/>
                </a:solidFill>
              </a:rPr>
              <a:t>Anyone who qualifies for an anabolic agent under the PBS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400" dirty="0">
                <a:solidFill>
                  <a:schemeClr val="tx1"/>
                </a:solidFill>
              </a:rPr>
              <a:t>Even if they don’t qualify but prepared to pay $3600 for 12months of treatment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400" dirty="0">
                <a:solidFill>
                  <a:schemeClr val="tx1"/>
                </a:solidFill>
              </a:rPr>
              <a:t>Minimal trauma fracture in patient with a normal BMD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400" dirty="0">
                <a:solidFill>
                  <a:schemeClr val="tx1"/>
                </a:solidFill>
              </a:rPr>
              <a:t>Recurrent fractures or continued bone loss on therapy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400" dirty="0">
                <a:solidFill>
                  <a:schemeClr val="tx1"/>
                </a:solidFill>
              </a:rPr>
              <a:t>Complications of therapy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400" dirty="0">
                <a:solidFill>
                  <a:schemeClr val="tx1"/>
                </a:solidFill>
              </a:rPr>
              <a:t>Pre-menopausal osteoporosis or in men &lt;50yrs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400" dirty="0">
                <a:solidFill>
                  <a:schemeClr val="tx1"/>
                </a:solidFill>
              </a:rPr>
              <a:t>Condition that complicates management – CKD IV/V, hyperparathyroidism, malabsorption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AU" sz="2000" dirty="0"/>
          </a:p>
          <a:p>
            <a:pPr>
              <a:buFont typeface="Wingdings" panose="05000000000000000000" pitchFamily="2" charset="2"/>
              <a:buChar char="§"/>
            </a:pPr>
            <a:endParaRPr lang="en-AU" sz="2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B2D8B4D-E067-3B76-102D-E7053A2BC17B}"/>
              </a:ext>
            </a:extLst>
          </p:cNvPr>
          <p:cNvCxnSpPr>
            <a:cxnSpLocks/>
          </p:cNvCxnSpPr>
          <p:nvPr/>
        </p:nvCxnSpPr>
        <p:spPr>
          <a:xfrm>
            <a:off x="0" y="1287665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612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2477D-01E6-F64F-30D7-AEC9C1588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80B4-7B75-1B4D-CB97-3489922D754B}"/>
              </a:ext>
            </a:extLst>
          </p:cNvPr>
          <p:cNvSpPr txBox="1">
            <a:spLocks/>
          </p:cNvSpPr>
          <p:nvPr/>
        </p:nvSpPr>
        <p:spPr>
          <a:xfrm>
            <a:off x="3710157" y="210429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6000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Osteoporosis</a:t>
            </a:r>
            <a:r>
              <a:rPr lang="en-AU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6FFF4-7A9E-03E2-A0AF-12F9D28EC8FD}"/>
              </a:ext>
            </a:extLst>
          </p:cNvPr>
          <p:cNvSpPr txBox="1">
            <a:spLocks/>
          </p:cNvSpPr>
          <p:nvPr/>
        </p:nvSpPr>
        <p:spPr>
          <a:xfrm>
            <a:off x="350936" y="1473201"/>
            <a:ext cx="6775078" cy="4282914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AU" b="1" u="sng" dirty="0">
                <a:latin typeface="Calibri (Body)"/>
              </a:rPr>
              <a:t>Post-menopausal women and men &gt;50years</a:t>
            </a:r>
          </a:p>
          <a:p>
            <a:r>
              <a:rPr lang="en-AU" dirty="0">
                <a:latin typeface="Calibri (Body)"/>
              </a:rPr>
              <a:t>- T score ≤ -2.5 at hip or spine</a:t>
            </a:r>
          </a:p>
          <a:p>
            <a:r>
              <a:rPr lang="en-AU" dirty="0">
                <a:latin typeface="Calibri (Body)"/>
              </a:rPr>
              <a:t>- Minimal trauma fracture at OP site </a:t>
            </a:r>
          </a:p>
          <a:p>
            <a:pPr lvl="1"/>
            <a:r>
              <a:rPr lang="en-AU" sz="2000" dirty="0">
                <a:latin typeface="Calibri (Body)"/>
              </a:rPr>
              <a:t>Hip, spine, forearm, humerus, pelvis</a:t>
            </a:r>
          </a:p>
          <a:p>
            <a:pPr marL="201168" lvl="1" indent="0">
              <a:buNone/>
            </a:pPr>
            <a:endParaRPr lang="en-AU" sz="2000" dirty="0">
              <a:latin typeface="Calibri (Body)"/>
            </a:endParaRPr>
          </a:p>
          <a:p>
            <a:pPr marL="0">
              <a:buNone/>
            </a:pPr>
            <a:r>
              <a:rPr lang="en-AU" dirty="0">
                <a:latin typeface="Calibri (Body)"/>
              </a:rPr>
              <a:t>Osteopenia - T scores between -1 and -2.5</a:t>
            </a:r>
          </a:p>
          <a:p>
            <a:pPr marL="201168" lvl="1" indent="0">
              <a:buFont typeface="Calibri" pitchFamily="34" charset="0"/>
              <a:buNone/>
            </a:pPr>
            <a:endParaRPr lang="en-AU" sz="2000" dirty="0">
              <a:latin typeface="Calibri (Body)"/>
            </a:endParaRPr>
          </a:p>
          <a:p>
            <a:pPr marL="0">
              <a:buFont typeface="Calibri" panose="020F0502020204030204" pitchFamily="34" charset="0"/>
              <a:buNone/>
            </a:pPr>
            <a:r>
              <a:rPr lang="en-AU" dirty="0">
                <a:latin typeface="Calibri (Body)"/>
              </a:rPr>
              <a:t>Oestrogen is integral to maintaining bone health 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AU" dirty="0">
                <a:latin typeface="Calibri (Body)"/>
              </a:rPr>
              <a:t>- Oestrogen deficiency </a:t>
            </a:r>
            <a:r>
              <a:rPr lang="en-AU" dirty="0">
                <a:latin typeface="Calibri (Body)"/>
                <a:sym typeface="Wingdings" panose="05000000000000000000" pitchFamily="2" charset="2"/>
              </a:rPr>
              <a:t> accelerated bone loss 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AU" dirty="0">
                <a:latin typeface="Calibri (Body)"/>
                <a:sym typeface="Wingdings" panose="05000000000000000000" pitchFamily="2" charset="2"/>
              </a:rPr>
              <a:t>- Avg. ↓ 10% of bone mass in first 5years post menopause</a:t>
            </a:r>
            <a:endParaRPr lang="en-AU" dirty="0">
              <a:latin typeface="Calibri (Body)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1FD25-F807-CBA4-A00E-79E16BE068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5893"/>
          <a:stretch>
            <a:fillRect/>
          </a:stretch>
        </p:blipFill>
        <p:spPr>
          <a:xfrm>
            <a:off x="6757092" y="1695137"/>
            <a:ext cx="4732338" cy="39814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56AD0F9-96B4-C7A6-04D8-DADBFC199CD3}"/>
              </a:ext>
            </a:extLst>
          </p:cNvPr>
          <p:cNvSpPr/>
          <p:nvPr/>
        </p:nvSpPr>
        <p:spPr>
          <a:xfrm rot="802731">
            <a:off x="10165909" y="2084708"/>
            <a:ext cx="1978778" cy="6410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E60650-4578-FD8C-7455-F23BE4CBBCB5}"/>
              </a:ext>
            </a:extLst>
          </p:cNvPr>
          <p:cNvCxnSpPr>
            <a:cxnSpLocks/>
          </p:cNvCxnSpPr>
          <p:nvPr/>
        </p:nvCxnSpPr>
        <p:spPr>
          <a:xfrm>
            <a:off x="0" y="1181413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36B26B6-13FD-33ED-91D0-8892375E5B8C}"/>
              </a:ext>
            </a:extLst>
          </p:cNvPr>
          <p:cNvSpPr txBox="1"/>
          <p:nvPr/>
        </p:nvSpPr>
        <p:spPr>
          <a:xfrm>
            <a:off x="0" y="6524460"/>
            <a:ext cx="6308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RACGP: Osteoporosis management and fracture prevention in postmenopausal women and men &gt;50years of age</a:t>
            </a:r>
          </a:p>
        </p:txBody>
      </p:sp>
    </p:spTree>
    <p:extLst>
      <p:ext uri="{BB962C8B-B14F-4D97-AF65-F5344CB8AC3E}">
        <p14:creationId xmlns:p14="http://schemas.microsoft.com/office/powerpoint/2010/main" val="1446228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89E79-2001-B943-AC01-84B3EC8DD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DDA63-72AC-DD6C-FB9B-D695A79725E4}"/>
              </a:ext>
            </a:extLst>
          </p:cNvPr>
          <p:cNvSpPr txBox="1">
            <a:spLocks/>
          </p:cNvSpPr>
          <p:nvPr/>
        </p:nvSpPr>
        <p:spPr>
          <a:xfrm>
            <a:off x="521243" y="1653671"/>
            <a:ext cx="9205854" cy="402336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b="1" dirty="0"/>
              <a:t>Osteoporosis is under-diagnosed, </a:t>
            </a:r>
            <a:r>
              <a:rPr lang="en-AU" dirty="0"/>
              <a:t>the best time to intervene is BEFORE fracture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dirty="0"/>
              <a:t>Osteopenia in women within 10years of menopause should be offered MHT if no contraindications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dirty="0"/>
              <a:t>Bone-specific therapy offered to those with diagnosis of OP or high fracture risk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dirty="0"/>
              <a:t>Denosumab should be reserved for those &gt;70years in most cases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dirty="0" err="1"/>
              <a:t>Romosozumab</a:t>
            </a:r>
            <a:r>
              <a:rPr lang="en-AU" dirty="0"/>
              <a:t> should be considered as first line for osteoporosis especially if meeting PBS criteria</a:t>
            </a:r>
          </a:p>
          <a:p>
            <a:pPr marL="457200" indent="-457200">
              <a:buFont typeface="+mj-lt"/>
              <a:buAutoNum type="arabicPeriod"/>
            </a:pPr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03A4D7-1E8C-582A-EAE1-C78C2DA2449E}"/>
              </a:ext>
            </a:extLst>
          </p:cNvPr>
          <p:cNvSpPr txBox="1">
            <a:spLocks/>
          </p:cNvSpPr>
          <p:nvPr/>
        </p:nvSpPr>
        <p:spPr>
          <a:xfrm>
            <a:off x="75345" y="332307"/>
            <a:ext cx="11986516" cy="9657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6000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Summary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BBFB4F-5F58-2C69-AB48-A4BB9339AAC0}"/>
              </a:ext>
            </a:extLst>
          </p:cNvPr>
          <p:cNvCxnSpPr>
            <a:cxnSpLocks/>
          </p:cNvCxnSpPr>
          <p:nvPr/>
        </p:nvCxnSpPr>
        <p:spPr>
          <a:xfrm>
            <a:off x="0" y="1376622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50EAA78-97D5-7AB4-EED2-C7D1650EB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5522" y="2011680"/>
            <a:ext cx="3665351" cy="366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3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27028-AA98-B2E7-438F-FB7E0AE06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91722-6239-D50E-5203-466D4082454A}"/>
              </a:ext>
            </a:extLst>
          </p:cNvPr>
          <p:cNvSpPr txBox="1">
            <a:spLocks/>
          </p:cNvSpPr>
          <p:nvPr/>
        </p:nvSpPr>
        <p:spPr>
          <a:xfrm>
            <a:off x="-4046082" y="0"/>
            <a:ext cx="12007064" cy="9657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6000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6264D-E367-D4DE-7F3F-DDF7D21CFB9F}"/>
              </a:ext>
            </a:extLst>
          </p:cNvPr>
          <p:cNvSpPr txBox="1">
            <a:spLocks/>
          </p:cNvSpPr>
          <p:nvPr/>
        </p:nvSpPr>
        <p:spPr>
          <a:xfrm>
            <a:off x="258567" y="904460"/>
            <a:ext cx="11640620" cy="5049079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latin typeface="+mj-lt"/>
              </a:rPr>
              <a:t>British Menopause Society - Tool for clinicians, Menopause: nutrition and weight gain, 2003.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latin typeface="+mj-lt"/>
              </a:rPr>
              <a:t>RACGP - </a:t>
            </a:r>
            <a:r>
              <a:rPr lang="en-AU" sz="1200" dirty="0">
                <a:latin typeface="+mj-lt"/>
              </a:rPr>
              <a:t>Osteoporosis management and fracture prevention in postmenopausal women and men &gt;50years of age, 2024</a:t>
            </a:r>
            <a:endParaRPr lang="en-US" sz="12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latin typeface="+mj-lt"/>
              </a:rPr>
              <a:t>Monash - </a:t>
            </a:r>
            <a:r>
              <a:rPr lang="en-AU" sz="1200" dirty="0" err="1">
                <a:latin typeface="+mj-lt"/>
              </a:rPr>
              <a:t>Practioner’s</a:t>
            </a:r>
            <a:r>
              <a:rPr lang="en-AU" sz="1200" dirty="0">
                <a:latin typeface="+mj-lt"/>
              </a:rPr>
              <a:t> toolkit for the management of menopause, 2025 update</a:t>
            </a:r>
            <a:endParaRPr lang="en-US" sz="12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AU" sz="1200" dirty="0">
                <a:solidFill>
                  <a:srgbClr val="3B383E"/>
                </a:solidFill>
                <a:latin typeface="+mj-lt"/>
              </a:rPr>
              <a:t>Saag K et al. </a:t>
            </a:r>
            <a:r>
              <a:rPr lang="en-AU" sz="1200" dirty="0" err="1">
                <a:solidFill>
                  <a:srgbClr val="3B383E"/>
                </a:solidFill>
                <a:latin typeface="+mj-lt"/>
              </a:rPr>
              <a:t>Romosozumab</a:t>
            </a:r>
            <a:r>
              <a:rPr lang="en-AU" sz="1200" dirty="0">
                <a:solidFill>
                  <a:srgbClr val="3B383E"/>
                </a:solidFill>
                <a:latin typeface="+mj-lt"/>
              </a:rPr>
              <a:t> or Alendronate for Fracture Prevention in Women with Osteoporosis, NEJM. 2017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AU" sz="1200" dirty="0">
                <a:solidFill>
                  <a:srgbClr val="2A2A2A"/>
                </a:solidFill>
                <a:latin typeface="+mj-lt"/>
              </a:rPr>
              <a:t>Cranney A et al, II. Meta-Analysis of Alendronate for the Treatment of Postmenopausal Women, </a:t>
            </a:r>
            <a:r>
              <a:rPr lang="en-AU" sz="1200" i="1" dirty="0">
                <a:solidFill>
                  <a:srgbClr val="2A2A2A"/>
                </a:solidFill>
                <a:latin typeface="+mj-lt"/>
              </a:rPr>
              <a:t>Endocrine Reviews</a:t>
            </a:r>
            <a:r>
              <a:rPr lang="en-AU" sz="1200" dirty="0">
                <a:solidFill>
                  <a:srgbClr val="2A2A2A"/>
                </a:solidFill>
                <a:latin typeface="+mj-lt"/>
              </a:rPr>
              <a:t>, Volume 23, Issue 4, 1 August 2002, Pages 508–516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AU" sz="1200" dirty="0">
                <a:latin typeface="+mj-lt"/>
              </a:rPr>
              <a:t>McClung et al Observations following discontinuation of long-term denosumab therapy. </a:t>
            </a:r>
            <a:r>
              <a:rPr lang="en-AU" sz="1200" dirty="0" err="1">
                <a:latin typeface="+mj-lt"/>
              </a:rPr>
              <a:t>Osteoporos</a:t>
            </a:r>
            <a:r>
              <a:rPr lang="en-AU" sz="1200" dirty="0">
                <a:latin typeface="+mj-lt"/>
              </a:rPr>
              <a:t> Int. 2017 May;28(5):1723-1732.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AU" sz="1200" dirty="0" err="1">
                <a:solidFill>
                  <a:srgbClr val="2A2A2A"/>
                </a:solidFill>
                <a:latin typeface="+mj-lt"/>
              </a:rPr>
              <a:t>Tsourdi</a:t>
            </a:r>
            <a:r>
              <a:rPr lang="en-AU" sz="1200" dirty="0">
                <a:solidFill>
                  <a:srgbClr val="2A2A2A"/>
                </a:solidFill>
                <a:latin typeface="+mj-lt"/>
              </a:rPr>
              <a:t> et al, Fracture Risk and Management of Discontinuation of Denosumab Therapy: A Systematic Review and Position Statement by ECTS, </a:t>
            </a:r>
            <a:r>
              <a:rPr lang="en-AU" sz="1200" i="1" dirty="0">
                <a:solidFill>
                  <a:srgbClr val="2A2A2A"/>
                </a:solidFill>
                <a:latin typeface="+mj-lt"/>
              </a:rPr>
              <a:t>The Journal of Clinical Endocrinology &amp; Metabolism</a:t>
            </a:r>
            <a:r>
              <a:rPr lang="en-AU" sz="1200" dirty="0">
                <a:solidFill>
                  <a:srgbClr val="2A2A2A"/>
                </a:solidFill>
                <a:latin typeface="+mj-lt"/>
              </a:rPr>
              <a:t>, Volume 106, Issue 1, January 2021, Pages 264–281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AU" sz="1200" dirty="0">
                <a:latin typeface="+mj-lt"/>
              </a:rPr>
              <a:t>Wang M, et al Bisphosphonate Drug Holidays: Evidence From Clinical Trials and Real-World Studies. JBMR Plus. 2022 May 24;6(6)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AU" sz="1200" dirty="0">
                <a:latin typeface="+mj-lt"/>
              </a:rPr>
              <a:t>Murdoch R, et al, Effect of a Three-Day Course of Dexamethasone on Acute Phase Response Following Treatment With Zoledronate: A Randomized Controlled Trial. J Bone Miner Res. 2023 May;38(5):631-638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AU" sz="1200" dirty="0">
                <a:latin typeface="+mj-lt"/>
              </a:rPr>
              <a:t>Morin S et al Clinical practice guideline for management of osteoporosis and fracture prevention in Canada: 2023 update, CMAJ Oct 2023, 195 (39) 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AU" sz="1200" dirty="0">
                <a:latin typeface="+mj-lt"/>
              </a:rPr>
              <a:t>Rossouw JE et al, Group for the Women's Health Initiative Investigators. Risks and benefits of estrogen plus progestin in healthy postmenopausal women: principal results From the Women's Health Initiative randomized controlled trial. JAMA. 2002 Jul 17;288(3):321-33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AU" sz="1200" dirty="0">
                <a:latin typeface="+mj-lt"/>
              </a:rPr>
              <a:t>Zhu L, et al. Effect of hormone therapy on the risk of bone fractures: a systematic review and meta-analysis of randomized controlled trials. Menopause. 2016 Apr;23(4):461-70.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AU" sz="1200" dirty="0">
                <a:latin typeface="+mj-lt"/>
              </a:rPr>
              <a:t>Ravn P, Alendronate and estrogen-progestin in the long-term prevention of bone loss: four-year results from the early postmenopausal intervention cohort study. A randomized, controlled trial. Ann Intern Med. 1999 Dec 21;131(12):935-42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AU" sz="1200" dirty="0">
                <a:latin typeface="+mj-lt"/>
              </a:rPr>
              <a:t>Zhu L, et al, Effect of hormone therapy on the risk of bone fractures: a systematic review and meta-analysis of randomized controlled trials. Menopause. 2016 Apr;23(4):461-70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AU" sz="1200" dirty="0">
                <a:latin typeface="+mj-lt"/>
              </a:rPr>
              <a:t>Black D et al, Once-Yearly Zoledronic Acid for Treatment of Postmenopausal Osteoporosis for the HORIZON Pivotal Fracture Trial, N Engl J Med 2007;356:1809-1822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AU" sz="1200" dirty="0">
                <a:latin typeface="+mj-lt"/>
              </a:rPr>
              <a:t>Cranney A et al  IX: Summary of Meta-Analyses of Therapies for Postmenopausal Osteoporosis, </a:t>
            </a:r>
            <a:r>
              <a:rPr lang="en-AU" sz="1200" i="1" dirty="0">
                <a:latin typeface="+mj-lt"/>
              </a:rPr>
              <a:t>Endocrine Reviews</a:t>
            </a:r>
            <a:r>
              <a:rPr lang="en-AU" sz="1200" dirty="0">
                <a:latin typeface="+mj-lt"/>
              </a:rPr>
              <a:t>, Volume 23, Issue 4, 1 August 2002, Pages 570C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AU" sz="1200" dirty="0" err="1">
                <a:latin typeface="+mj-lt"/>
              </a:rPr>
              <a:t>ummings</a:t>
            </a:r>
            <a:r>
              <a:rPr lang="en-AU" sz="1200" dirty="0">
                <a:latin typeface="+mj-lt"/>
              </a:rPr>
              <a:t> S, et al, Denosumab for Prevention of Fractures in Postmenopausal Women with Osteoporosis for the FREEDOM Trial, 2009, NEJM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AU" sz="1200" dirty="0">
                <a:latin typeface="+mj-lt"/>
              </a:rPr>
              <a:t>Bone H, et al, 10 years of denosumab treatment in postmenopausal women with osteoporosis: results from the phase 3 randomised FREEDOM trial and open-label extension, The Lancet Diabetes &amp; Endocrinology, Volume 5, Issue 7, 513 – 523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AU" sz="1200" dirty="0">
                <a:latin typeface="+mj-lt"/>
              </a:rPr>
              <a:t>McClung MR et al, Effects of 24 Months of Treatment With </a:t>
            </a:r>
            <a:r>
              <a:rPr lang="en-AU" sz="1200" dirty="0" err="1">
                <a:latin typeface="+mj-lt"/>
              </a:rPr>
              <a:t>Romosozumab</a:t>
            </a:r>
            <a:r>
              <a:rPr lang="en-AU" sz="1200" dirty="0">
                <a:latin typeface="+mj-lt"/>
              </a:rPr>
              <a:t> Followed by 12 Months of Denosumab or Placebo in Postmenopausal Women With Low Bone Mineral Density: A Randomized, Double-Blind, Phase 2, Parallel Group Study. J Bone Miner Res. 2018 Aug;33(8):1397-1406.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AU" sz="1200" dirty="0">
                <a:latin typeface="+mj-lt"/>
              </a:rPr>
              <a:t>Cosman F et al, </a:t>
            </a:r>
            <a:r>
              <a:rPr lang="en-AU" sz="1200" dirty="0" err="1">
                <a:latin typeface="+mj-lt"/>
              </a:rPr>
              <a:t>Romosozumab</a:t>
            </a:r>
            <a:r>
              <a:rPr lang="en-AU" sz="1200" dirty="0">
                <a:latin typeface="+mj-lt"/>
              </a:rPr>
              <a:t> Treatment in Postmenopausal Women with Osteoporosis, N Engl J Med 2016;375:1532-1543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AU" sz="1000" dirty="0">
              <a:solidFill>
                <a:srgbClr val="3B383E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AU" sz="1000" dirty="0">
              <a:solidFill>
                <a:srgbClr val="3B383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54061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02EC9B82-6482-04AE-07A6-F14541335413}"/>
              </a:ext>
            </a:extLst>
          </p:cNvPr>
          <p:cNvSpPr txBox="1">
            <a:spLocks/>
          </p:cNvSpPr>
          <p:nvPr/>
        </p:nvSpPr>
        <p:spPr>
          <a:xfrm>
            <a:off x="246635" y="303375"/>
            <a:ext cx="6313191" cy="1803720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b="1" u="sng" dirty="0">
                <a:solidFill>
                  <a:schemeClr val="tx1"/>
                </a:solidFill>
              </a:rPr>
              <a:t>Dr Laura Careless </a:t>
            </a:r>
          </a:p>
          <a:p>
            <a:r>
              <a:rPr lang="en-AU" dirty="0">
                <a:solidFill>
                  <a:schemeClr val="tx1"/>
                </a:solidFill>
              </a:rPr>
              <a:t>Liberty Women’s Wellness, Springfield </a:t>
            </a:r>
          </a:p>
          <a:p>
            <a:r>
              <a:rPr lang="en-AU" dirty="0">
                <a:solidFill>
                  <a:schemeClr val="tx1"/>
                </a:solidFill>
                <a:hlinkClick r:id="rId2"/>
              </a:rPr>
              <a:t>info@libertywomenswellness.com.au</a:t>
            </a:r>
            <a:endParaRPr lang="en-AU" dirty="0">
              <a:solidFill>
                <a:schemeClr val="tx1"/>
              </a:solidFill>
            </a:endParaRPr>
          </a:p>
          <a:p>
            <a:r>
              <a:rPr lang="en-AU" dirty="0">
                <a:solidFill>
                  <a:schemeClr val="tx1"/>
                </a:solidFill>
              </a:rPr>
              <a:t>Ph: 3472 6107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03135-4BD9-FF71-2370-08963DA03912}"/>
              </a:ext>
            </a:extLst>
          </p:cNvPr>
          <p:cNvSpPr txBox="1">
            <a:spLocks/>
          </p:cNvSpPr>
          <p:nvPr/>
        </p:nvSpPr>
        <p:spPr>
          <a:xfrm>
            <a:off x="5854854" y="3085188"/>
            <a:ext cx="5555267" cy="96666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6000" b="1" dirty="0">
                <a:solidFill>
                  <a:srgbClr val="2A2A2A"/>
                </a:solidFill>
                <a:latin typeface="Source Sans Pro" panose="020B0503030403020204" pitchFamily="34" charset="0"/>
              </a:rPr>
              <a:t>Questions ??</a:t>
            </a:r>
          </a:p>
          <a:p>
            <a:endParaRPr lang="en-AU" sz="1200" dirty="0">
              <a:solidFill>
                <a:srgbClr val="3B383E"/>
              </a:solidFill>
            </a:endParaRPr>
          </a:p>
          <a:p>
            <a:endParaRPr lang="en-AU" sz="1200" dirty="0">
              <a:solidFill>
                <a:srgbClr val="3B38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94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D76A0-00AF-049B-2EF4-968B35CFB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E5A99AF-6B58-9C81-08E5-208CFABC7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3" t="50710" r="7611" b="21823"/>
          <a:stretch>
            <a:fillRect/>
          </a:stretch>
        </p:blipFill>
        <p:spPr>
          <a:xfrm>
            <a:off x="622299" y="4241800"/>
            <a:ext cx="6032500" cy="18415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8C6C2A-54BB-7586-1AA1-9C973E168821}"/>
              </a:ext>
            </a:extLst>
          </p:cNvPr>
          <p:cNvSpPr txBox="1">
            <a:spLocks/>
          </p:cNvSpPr>
          <p:nvPr/>
        </p:nvSpPr>
        <p:spPr>
          <a:xfrm>
            <a:off x="711199" y="1918430"/>
            <a:ext cx="6629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AU" dirty="0"/>
              <a:t>In 2023 6.2mil Aus over 50 were living with OP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AU" dirty="0"/>
              <a:t>1/3 women &gt;50years will experience a fracture in their lifetime 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AU" dirty="0"/>
              <a:t>1 fracture every 2.7mins in Aus in 2023 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AU" dirty="0"/>
              <a:t>Fractures </a:t>
            </a:r>
            <a:r>
              <a:rPr lang="en-AU" dirty="0">
                <a:sym typeface="Wingdings" panose="05000000000000000000" pitchFamily="2" charset="2"/>
              </a:rPr>
              <a:t> morbidity and ↓QOL</a:t>
            </a:r>
          </a:p>
        </p:txBody>
      </p:sp>
      <p:pic>
        <p:nvPicPr>
          <p:cNvPr id="5" name="Content Placeholder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9B0913C3-2517-64E9-5E22-827ABBB02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7" t="18125" r="28758" b="47697"/>
          <a:stretch>
            <a:fillRect/>
          </a:stretch>
        </p:blipFill>
        <p:spPr>
          <a:xfrm>
            <a:off x="7340600" y="337403"/>
            <a:ext cx="4013200" cy="59784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17B9BA-60CB-4709-88EA-C80F2418CD6F}"/>
              </a:ext>
            </a:extLst>
          </p:cNvPr>
          <p:cNvSpPr/>
          <p:nvPr/>
        </p:nvSpPr>
        <p:spPr>
          <a:xfrm>
            <a:off x="7112000" y="190500"/>
            <a:ext cx="1384300" cy="1679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179272-2FD9-E585-C54D-A45B4BB10986}"/>
              </a:ext>
            </a:extLst>
          </p:cNvPr>
          <p:cNvSpPr/>
          <p:nvPr/>
        </p:nvSpPr>
        <p:spPr>
          <a:xfrm>
            <a:off x="8441690" y="300991"/>
            <a:ext cx="1384300" cy="9055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Content Placeholder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83B1435-0AB2-DC9D-1712-1C42CC7BE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18194" r="37948" b="49056"/>
          <a:stretch>
            <a:fillRect/>
          </a:stretch>
        </p:blipFill>
        <p:spPr>
          <a:xfrm>
            <a:off x="3638549" y="4193489"/>
            <a:ext cx="3473451" cy="1889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F655C4-BC74-C188-7380-5109B28ABC02}"/>
              </a:ext>
            </a:extLst>
          </p:cNvPr>
          <p:cNvSpPr txBox="1">
            <a:spLocks/>
          </p:cNvSpPr>
          <p:nvPr/>
        </p:nvSpPr>
        <p:spPr>
          <a:xfrm>
            <a:off x="292854" y="241496"/>
            <a:ext cx="6531612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Osteoporosis/osteopenia </a:t>
            </a:r>
            <a:r>
              <a:rPr lang="en-AU" sz="3500" b="1" i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Australian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188DD-9ADB-6A18-A8BE-DBEF23835180}"/>
              </a:ext>
            </a:extLst>
          </p:cNvPr>
          <p:cNvSpPr txBox="1"/>
          <p:nvPr/>
        </p:nvSpPr>
        <p:spPr>
          <a:xfrm>
            <a:off x="0" y="6493393"/>
            <a:ext cx="6308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RACGP: Osteoporosis management and fracture prevention in postmenopausal women and men &gt;50years of age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4BFF6F-B15C-1B7C-813A-0769010CD348}"/>
              </a:ext>
            </a:extLst>
          </p:cNvPr>
          <p:cNvCxnSpPr>
            <a:cxnSpLocks/>
          </p:cNvCxnSpPr>
          <p:nvPr/>
        </p:nvCxnSpPr>
        <p:spPr>
          <a:xfrm>
            <a:off x="338667" y="1452346"/>
            <a:ext cx="596966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387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91F31-6B4D-A271-6478-744F3DC24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E510AB-263E-F061-609F-FE4B71903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2" t="15674" r="5515" b="37553"/>
          <a:stretch>
            <a:fillRect/>
          </a:stretch>
        </p:blipFill>
        <p:spPr bwMode="auto">
          <a:xfrm>
            <a:off x="1648338" y="297814"/>
            <a:ext cx="8895323" cy="600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88BB21-8337-7BD8-219B-BC875368D8B1}"/>
              </a:ext>
            </a:extLst>
          </p:cNvPr>
          <p:cNvSpPr txBox="1"/>
          <p:nvPr/>
        </p:nvSpPr>
        <p:spPr>
          <a:xfrm>
            <a:off x="0" y="6524460"/>
            <a:ext cx="6308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RACGP: Osteoporosis management and fracture prevention in postmenopausal women and men &gt;50years of age</a:t>
            </a:r>
          </a:p>
        </p:txBody>
      </p:sp>
    </p:spTree>
    <p:extLst>
      <p:ext uri="{BB962C8B-B14F-4D97-AF65-F5344CB8AC3E}">
        <p14:creationId xmlns:p14="http://schemas.microsoft.com/office/powerpoint/2010/main" val="2111844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1CBFE35-05AB-A107-EB4E-18ACDE832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8" t="29823" r="23837" b="14497"/>
          <a:stretch>
            <a:fillRect/>
          </a:stretch>
        </p:blipFill>
        <p:spPr>
          <a:xfrm>
            <a:off x="745066" y="590804"/>
            <a:ext cx="8150293" cy="56763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7115FF-936A-6E21-5FE7-F6A5FA92FB26}"/>
              </a:ext>
            </a:extLst>
          </p:cNvPr>
          <p:cNvSpPr txBox="1"/>
          <p:nvPr/>
        </p:nvSpPr>
        <p:spPr>
          <a:xfrm>
            <a:off x="8662022" y="5105906"/>
            <a:ext cx="29294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000" dirty="0">
                <a:solidFill>
                  <a:schemeClr val="accent2">
                    <a:lumMod val="50000"/>
                  </a:schemeClr>
                </a:solidFill>
              </a:rPr>
              <a:t>$120 </a:t>
            </a:r>
          </a:p>
          <a:p>
            <a:pPr algn="ctr"/>
            <a:r>
              <a:rPr lang="en-AU" sz="3000" dirty="0">
                <a:solidFill>
                  <a:schemeClr val="accent2">
                    <a:lumMod val="50000"/>
                  </a:schemeClr>
                </a:solidFill>
              </a:rPr>
              <a:t>out of pocket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A0C084-3B46-F601-FA0E-84E2640128EF}"/>
              </a:ext>
            </a:extLst>
          </p:cNvPr>
          <p:cNvSpPr txBox="1"/>
          <p:nvPr/>
        </p:nvSpPr>
        <p:spPr>
          <a:xfrm>
            <a:off x="0" y="6524460"/>
            <a:ext cx="6308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RACGP: Osteoporosis management and fracture prevention in postmenopausal women and men &gt;50years of age</a:t>
            </a:r>
          </a:p>
        </p:txBody>
      </p:sp>
    </p:spTree>
    <p:extLst>
      <p:ext uri="{BB962C8B-B14F-4D97-AF65-F5344CB8AC3E}">
        <p14:creationId xmlns:p14="http://schemas.microsoft.com/office/powerpoint/2010/main" val="845059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6DB0894-0F49-C487-F7C4-352E57D1C906}"/>
              </a:ext>
            </a:extLst>
          </p:cNvPr>
          <p:cNvCxnSpPr>
            <a:cxnSpLocks/>
          </p:cNvCxnSpPr>
          <p:nvPr/>
        </p:nvCxnSpPr>
        <p:spPr>
          <a:xfrm>
            <a:off x="0" y="1181413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4F4419D-DF94-BA68-7760-245399E2642B}"/>
              </a:ext>
            </a:extLst>
          </p:cNvPr>
          <p:cNvSpPr txBox="1">
            <a:spLocks/>
          </p:cNvSpPr>
          <p:nvPr/>
        </p:nvSpPr>
        <p:spPr>
          <a:xfrm>
            <a:off x="135467" y="265792"/>
            <a:ext cx="121920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Secondary screen in everyone with OP, </a:t>
            </a:r>
            <a:r>
              <a:rPr lang="en-AU" sz="2000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pre-treatment</a:t>
            </a:r>
            <a:endParaRPr lang="en-AU" sz="3500" b="1" i="1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0D086EB-DC63-BE0D-E88C-18A5DE9CF562}"/>
              </a:ext>
            </a:extLst>
          </p:cNvPr>
          <p:cNvSpPr txBox="1">
            <a:spLocks/>
          </p:cNvSpPr>
          <p:nvPr/>
        </p:nvSpPr>
        <p:spPr>
          <a:xfrm>
            <a:off x="350936" y="1473200"/>
            <a:ext cx="5880531" cy="4622793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AU" sz="2200" u="sng" dirty="0"/>
              <a:t>ALWAYS </a:t>
            </a:r>
          </a:p>
          <a:p>
            <a:pPr>
              <a:buFontTx/>
              <a:buChar char="-"/>
            </a:pPr>
            <a:r>
              <a:rPr lang="en-AU" sz="2200" dirty="0"/>
              <a:t>E/LFTs – </a:t>
            </a:r>
            <a:r>
              <a:rPr lang="en-AU" sz="2200" dirty="0" err="1"/>
              <a:t>phos</a:t>
            </a:r>
            <a:r>
              <a:rPr lang="en-AU" sz="2200" dirty="0"/>
              <a:t>, calcium, ALP, protein, eGFR </a:t>
            </a:r>
          </a:p>
          <a:p>
            <a:pPr>
              <a:buFontTx/>
              <a:buChar char="-"/>
            </a:pPr>
            <a:r>
              <a:rPr lang="en-AU" sz="2200" dirty="0"/>
              <a:t>Vitamin D </a:t>
            </a:r>
          </a:p>
          <a:p>
            <a:pPr>
              <a:buFontTx/>
              <a:buChar char="-"/>
            </a:pPr>
            <a:r>
              <a:rPr lang="en-AU" sz="2200" dirty="0"/>
              <a:t>PTH</a:t>
            </a:r>
          </a:p>
          <a:p>
            <a:pPr>
              <a:buFontTx/>
              <a:buChar char="-"/>
            </a:pPr>
            <a:r>
              <a:rPr lang="en-AU" sz="2200" dirty="0"/>
              <a:t>Coeliac serology </a:t>
            </a:r>
          </a:p>
          <a:p>
            <a:pPr>
              <a:buFontTx/>
              <a:buChar char="-"/>
            </a:pPr>
            <a:r>
              <a:rPr lang="en-AU" sz="2200" dirty="0"/>
              <a:t>SEPP + SFLC </a:t>
            </a:r>
          </a:p>
          <a:p>
            <a:pPr>
              <a:buFontTx/>
              <a:buChar char="-"/>
            </a:pPr>
            <a:r>
              <a:rPr lang="en-AU" sz="2200" dirty="0"/>
              <a:t>TFT</a:t>
            </a:r>
          </a:p>
          <a:p>
            <a:pPr>
              <a:buFontTx/>
              <a:buChar char="-"/>
            </a:pPr>
            <a:r>
              <a:rPr lang="en-AU" sz="2200" dirty="0"/>
              <a:t>Testosterone, early morning/fasting (males) </a:t>
            </a:r>
          </a:p>
          <a:p>
            <a:pPr>
              <a:buFontTx/>
              <a:buChar char="-"/>
            </a:pPr>
            <a:r>
              <a:rPr lang="en-AU" sz="2200" b="1" i="1" u="sng" dirty="0"/>
              <a:t>X-ray thoracolumbar spine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E0FBEB-857E-0335-59B0-807C7D462197}"/>
              </a:ext>
            </a:extLst>
          </p:cNvPr>
          <p:cNvSpPr txBox="1">
            <a:spLocks/>
          </p:cNvSpPr>
          <p:nvPr/>
        </p:nvSpPr>
        <p:spPr>
          <a:xfrm>
            <a:off x="6586331" y="1473201"/>
            <a:ext cx="5470202" cy="4282914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AU" sz="2200" u="sng" dirty="0"/>
              <a:t>SOMETIMES</a:t>
            </a:r>
          </a:p>
          <a:p>
            <a:pPr>
              <a:buFontTx/>
              <a:buChar char="-"/>
            </a:pPr>
            <a:r>
              <a:rPr lang="en-AU" sz="2200" dirty="0"/>
              <a:t> CRP/ESR</a:t>
            </a:r>
          </a:p>
          <a:p>
            <a:pPr>
              <a:buFontTx/>
              <a:buChar char="-"/>
            </a:pPr>
            <a:r>
              <a:rPr lang="en-AU" sz="2200" dirty="0"/>
              <a:t>1mg DST</a:t>
            </a:r>
          </a:p>
          <a:p>
            <a:pPr>
              <a:buFontTx/>
              <a:buChar char="-"/>
            </a:pPr>
            <a:r>
              <a:rPr lang="en-AU" sz="2200" dirty="0"/>
              <a:t>Tryptase </a:t>
            </a:r>
          </a:p>
          <a:p>
            <a:pPr>
              <a:buFontTx/>
              <a:buChar char="-"/>
            </a:pPr>
            <a:endParaRPr lang="en-AU" sz="2200" dirty="0"/>
          </a:p>
          <a:p>
            <a:pPr marL="0" indent="0">
              <a:buFont typeface="Calibri" panose="020F0502020204030204" pitchFamily="34" charset="0"/>
              <a:buNone/>
            </a:pPr>
            <a:endParaRPr lang="en-AU" sz="22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6232E7-DFD1-CD67-7861-A1A4E3D89EEE}"/>
              </a:ext>
            </a:extLst>
          </p:cNvPr>
          <p:cNvCxnSpPr/>
          <p:nvPr/>
        </p:nvCxnSpPr>
        <p:spPr>
          <a:xfrm>
            <a:off x="6231467" y="1181413"/>
            <a:ext cx="0" cy="5134720"/>
          </a:xfrm>
          <a:prstGeom prst="line">
            <a:avLst/>
          </a:prstGeom>
          <a:ln w="762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211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05738-06B8-39B3-F98A-DF7CB4782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E9DAE4B-26D4-104B-FB4B-67180ADC0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20"/>
          <a:stretch>
            <a:fillRect/>
          </a:stretch>
        </p:blipFill>
        <p:spPr bwMode="auto">
          <a:xfrm>
            <a:off x="826453" y="0"/>
            <a:ext cx="10268267" cy="633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7FC2F-9107-1A9C-B16A-4D7729F64A26}"/>
              </a:ext>
            </a:extLst>
          </p:cNvPr>
          <p:cNvSpPr/>
          <p:nvPr/>
        </p:nvSpPr>
        <p:spPr>
          <a:xfrm>
            <a:off x="5994400" y="4635500"/>
            <a:ext cx="1498600" cy="1600200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83028A-2D09-C6C6-CA40-5CDCA64374F5}"/>
              </a:ext>
            </a:extLst>
          </p:cNvPr>
          <p:cNvSpPr/>
          <p:nvPr/>
        </p:nvSpPr>
        <p:spPr>
          <a:xfrm>
            <a:off x="7493000" y="5930900"/>
            <a:ext cx="1624496" cy="304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6BB995-6C05-40FD-4FC2-4D3200783B55}"/>
              </a:ext>
            </a:extLst>
          </p:cNvPr>
          <p:cNvSpPr/>
          <p:nvPr/>
        </p:nvSpPr>
        <p:spPr>
          <a:xfrm>
            <a:off x="2857500" y="1584960"/>
            <a:ext cx="1397000" cy="36728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6AF27-CB38-08FD-6949-67A6E050A034}"/>
              </a:ext>
            </a:extLst>
          </p:cNvPr>
          <p:cNvSpPr txBox="1"/>
          <p:nvPr/>
        </p:nvSpPr>
        <p:spPr>
          <a:xfrm>
            <a:off x="0" y="6503472"/>
            <a:ext cx="6308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RACGP: Osteoporosis management and fracture prevention in postmenopausal women and men &gt;50years of age</a:t>
            </a:r>
          </a:p>
        </p:txBody>
      </p:sp>
    </p:spTree>
    <p:extLst>
      <p:ext uri="{BB962C8B-B14F-4D97-AF65-F5344CB8AC3E}">
        <p14:creationId xmlns:p14="http://schemas.microsoft.com/office/powerpoint/2010/main" val="3591751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871E0-9778-5CCE-4BFF-7732B34CF7DA}"/>
              </a:ext>
            </a:extLst>
          </p:cNvPr>
          <p:cNvSpPr txBox="1">
            <a:spLocks/>
          </p:cNvSpPr>
          <p:nvPr/>
        </p:nvSpPr>
        <p:spPr>
          <a:xfrm>
            <a:off x="135467" y="265792"/>
            <a:ext cx="11844498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b="1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Basic Measures</a:t>
            </a:r>
            <a:endParaRPr lang="en-AU" sz="3500" b="1" i="1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6F75F-986D-7B22-2121-41758D3E3149}"/>
              </a:ext>
            </a:extLst>
          </p:cNvPr>
          <p:cNvSpPr txBox="1">
            <a:spLocks/>
          </p:cNvSpPr>
          <p:nvPr/>
        </p:nvSpPr>
        <p:spPr>
          <a:xfrm>
            <a:off x="350936" y="1473200"/>
            <a:ext cx="11310977" cy="4622793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endParaRPr lang="en-AU" sz="2200" b="1" i="1" u="sng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542BE4-2960-4E68-2724-6A5EFD217E39}"/>
              </a:ext>
            </a:extLst>
          </p:cNvPr>
          <p:cNvSpPr txBox="1">
            <a:spLocks/>
          </p:cNvSpPr>
          <p:nvPr/>
        </p:nvSpPr>
        <p:spPr>
          <a:xfrm>
            <a:off x="301610" y="1409339"/>
            <a:ext cx="7633252" cy="4993861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200" dirty="0">
                <a:solidFill>
                  <a:schemeClr val="tx1"/>
                </a:solidFill>
              </a:rPr>
              <a:t>Vitamin D target </a:t>
            </a:r>
            <a:r>
              <a:rPr lang="en-AU" sz="2200" b="1" dirty="0">
                <a:solidFill>
                  <a:schemeClr val="tx1"/>
                </a:solidFill>
              </a:rPr>
              <a:t>&gt;50nmol/L</a:t>
            </a:r>
            <a:r>
              <a:rPr lang="en-AU" sz="2200" dirty="0">
                <a:solidFill>
                  <a:schemeClr val="tx1"/>
                </a:solidFill>
              </a:rPr>
              <a:t>, RDI calcium </a:t>
            </a:r>
            <a:r>
              <a:rPr lang="en-AU" sz="2200" b="1" dirty="0">
                <a:solidFill>
                  <a:schemeClr val="tx1"/>
                </a:solidFill>
              </a:rPr>
              <a:t>1200-1300mg/day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200" dirty="0">
                <a:solidFill>
                  <a:schemeClr val="tx1"/>
                </a:solidFill>
              </a:rPr>
              <a:t>Alcohol reduction &lt;2 SD/day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200" dirty="0">
                <a:solidFill>
                  <a:schemeClr val="tx1"/>
                </a:solidFill>
              </a:rPr>
              <a:t>Smoking cessation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200" dirty="0">
                <a:solidFill>
                  <a:schemeClr val="tx1"/>
                </a:solidFill>
              </a:rPr>
              <a:t>Exercise mainly useful for reducing falls risk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000" b="1" dirty="0">
                <a:solidFill>
                  <a:schemeClr val="tx1"/>
                </a:solidFill>
              </a:rPr>
              <a:t>MAY</a:t>
            </a:r>
            <a:r>
              <a:rPr lang="en-AU" sz="2000" dirty="0">
                <a:solidFill>
                  <a:schemeClr val="tx1"/>
                </a:solidFill>
              </a:rPr>
              <a:t> reduce risk of OP fracture – particularly if it includes progressive resistance training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sz="2200" dirty="0">
                <a:solidFill>
                  <a:schemeClr val="tx1"/>
                </a:solidFill>
              </a:rPr>
              <a:t>Consider ET/PT referral </a:t>
            </a:r>
            <a:endParaRPr lang="en-AU" sz="20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092EC6-8290-19BA-A522-AB1DB45B941C}"/>
              </a:ext>
            </a:extLst>
          </p:cNvPr>
          <p:cNvCxnSpPr>
            <a:cxnSpLocks/>
          </p:cNvCxnSpPr>
          <p:nvPr/>
        </p:nvCxnSpPr>
        <p:spPr>
          <a:xfrm>
            <a:off x="0" y="1035639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person holding weights&#10;&#10;AI-generated content may be incorrect.">
            <a:extLst>
              <a:ext uri="{FF2B5EF4-FFF2-40B4-BE49-F238E27FC236}">
                <a16:creationId xmlns:a16="http://schemas.microsoft.com/office/drawing/2014/main" id="{47750BE1-413B-08FE-F1A9-D34DAEE1B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324" r="30000" b="72286"/>
          <a:stretch>
            <a:fillRect/>
          </a:stretch>
        </p:blipFill>
        <p:spPr>
          <a:xfrm>
            <a:off x="8163339" y="5125698"/>
            <a:ext cx="3714043" cy="10371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0D87A5-10E7-F0D9-F1A9-4106A1306F33}"/>
              </a:ext>
            </a:extLst>
          </p:cNvPr>
          <p:cNvSpPr txBox="1"/>
          <p:nvPr/>
        </p:nvSpPr>
        <p:spPr>
          <a:xfrm>
            <a:off x="135467" y="6467061"/>
            <a:ext cx="6308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RACGP: Osteoporosis management and fracture prevention in postmenopausal women and men &gt;50years of age</a:t>
            </a:r>
          </a:p>
        </p:txBody>
      </p:sp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81152F8-EE23-BC9D-1F43-D96BFBBEB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1" t="54297" r="31739" b="23565"/>
          <a:stretch>
            <a:fillRect/>
          </a:stretch>
        </p:blipFill>
        <p:spPr>
          <a:xfrm>
            <a:off x="8252914" y="2643574"/>
            <a:ext cx="3714043" cy="252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1188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33473C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FFF997CD70EC4E8D57F42A9D1D9458" ma:contentTypeVersion="14" ma:contentTypeDescription="Create a new document." ma:contentTypeScope="" ma:versionID="be68b92c2594d1fdc601c6644606c405">
  <xsd:schema xmlns:xsd="http://www.w3.org/2001/XMLSchema" xmlns:xs="http://www.w3.org/2001/XMLSchema" xmlns:p="http://schemas.microsoft.com/office/2006/metadata/properties" xmlns:ns2="80e4cb83-a8b8-4474-9846-9def654b56d4" xmlns:ns3="aacf7a36-f8b5-4e77-a319-3a31141a92ea" targetNamespace="http://schemas.microsoft.com/office/2006/metadata/properties" ma:root="true" ma:fieldsID="384464cdc7e75677606814e2e2a8bb35" ns2:_="" ns3:_="">
    <xsd:import namespace="80e4cb83-a8b8-4474-9846-9def654b56d4"/>
    <xsd:import namespace="aacf7a36-f8b5-4e77-a319-3a31141a92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e4cb83-a8b8-4474-9846-9def654b56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a99e12f-6be7-4a0b-a875-b5ef68f499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f7a36-f8b5-4e77-a319-3a31141a92e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4d5c6b9-7be5-45e3-b894-d65c27699658}" ma:internalName="TaxCatchAll" ma:showField="CatchAllData" ma:web="aacf7a36-f8b5-4e77-a319-3a31141a92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cf7a36-f8b5-4e77-a319-3a31141a92ea" xsi:nil="true"/>
    <lcf76f155ced4ddcb4097134ff3c332f xmlns="80e4cb83-a8b8-4474-9846-9def654b56d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147B5F3-14AA-45C2-8B29-B4F44DCA747F}"/>
</file>

<file path=customXml/itemProps2.xml><?xml version="1.0" encoding="utf-8"?>
<ds:datastoreItem xmlns:ds="http://schemas.openxmlformats.org/officeDocument/2006/customXml" ds:itemID="{7B2F1E46-3732-449E-85C1-42C20EE09DB0}"/>
</file>

<file path=customXml/itemProps3.xml><?xml version="1.0" encoding="utf-8"?>
<ds:datastoreItem xmlns:ds="http://schemas.openxmlformats.org/officeDocument/2006/customXml" ds:itemID="{F7769F59-0F5D-4BC5-BFE1-231D13FAFAD7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23342</TotalTime>
  <Words>2209</Words>
  <Application>Microsoft Office PowerPoint</Application>
  <PresentationFormat>Widescreen</PresentationFormat>
  <Paragraphs>252</Paragraphs>
  <Slides>32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Abadi</vt:lpstr>
      <vt:lpstr>Aptos</vt:lpstr>
      <vt:lpstr>Arial</vt:lpstr>
      <vt:lpstr>BlinkMacSystemFont</vt:lpstr>
      <vt:lpstr>Calibri</vt:lpstr>
      <vt:lpstr>Calibri (Body)</vt:lpstr>
      <vt:lpstr>Calibri Light</vt:lpstr>
      <vt:lpstr>Lato light</vt:lpstr>
      <vt:lpstr>Source Sans Pro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Careless</dc:creator>
  <cp:lastModifiedBy>Laura Careless</cp:lastModifiedBy>
  <cp:revision>2</cp:revision>
  <dcterms:created xsi:type="dcterms:W3CDTF">2025-06-23T11:13:11Z</dcterms:created>
  <dcterms:modified xsi:type="dcterms:W3CDTF">2025-08-01T05:36:11Z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0x010100E6FFF997CD70EC4E8D57F42A9D1D9458</vt:lpwstr>
  </property>
</Properties>
</file>