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838840367" r:id="rId5"/>
    <p:sldId id="838840444" r:id="rId6"/>
    <p:sldId id="838840445" r:id="rId7"/>
    <p:sldId id="838840446" r:id="rId8"/>
    <p:sldId id="838840447" r:id="rId9"/>
    <p:sldId id="838840448" r:id="rId10"/>
    <p:sldId id="838840449" r:id="rId11"/>
    <p:sldId id="838840450" r:id="rId12"/>
    <p:sldId id="838840451" r:id="rId13"/>
    <p:sldId id="838840452" r:id="rId14"/>
    <p:sldId id="838840453" r:id="rId15"/>
    <p:sldId id="838840454" r:id="rId16"/>
    <p:sldId id="838840455" r:id="rId17"/>
    <p:sldId id="838840456" r:id="rId18"/>
    <p:sldId id="838840458" r:id="rId19"/>
    <p:sldId id="838840467" r:id="rId20"/>
    <p:sldId id="838840459" r:id="rId21"/>
    <p:sldId id="838840460" r:id="rId22"/>
    <p:sldId id="838840461" r:id="rId23"/>
    <p:sldId id="838840462" r:id="rId24"/>
    <p:sldId id="838840463" r:id="rId25"/>
    <p:sldId id="838840464" r:id="rId26"/>
    <p:sldId id="838840465" r:id="rId27"/>
    <p:sldId id="838840466" r:id="rId28"/>
    <p:sldId id="838840468" r:id="rId29"/>
    <p:sldId id="838840469" r:id="rId30"/>
    <p:sldId id="838840470" r:id="rId31"/>
    <p:sldId id="838840471" r:id="rId32"/>
    <p:sldId id="838840472" r:id="rId33"/>
    <p:sldId id="838840473" r:id="rId34"/>
    <p:sldId id="838840474" r:id="rId35"/>
    <p:sldId id="8388404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7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0E2"/>
    <a:srgbClr val="303D54"/>
    <a:srgbClr val="2E3347"/>
    <a:srgbClr val="9797CB"/>
    <a:srgbClr val="DB7FA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1"/>
    <p:restoredTop sz="94828"/>
  </p:normalViewPr>
  <p:slideViewPr>
    <p:cSldViewPr snapToGrid="0">
      <p:cViewPr varScale="1">
        <p:scale>
          <a:sx n="115" d="100"/>
          <a:sy n="115" d="100"/>
        </p:scale>
        <p:origin x="576" y="192"/>
      </p:cViewPr>
      <p:guideLst>
        <p:guide orient="horz" pos="731"/>
        <p:guide pos="597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BA87B-9779-4F4B-A2A7-BA1CEF84F745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26E67-BF87-954E-B66F-676B57F1A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DCC4-8569-3826-0258-53EEB0CAB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5B05B-AA87-86D3-B6BA-DA45E94C9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37F51-FC95-81B8-5206-49A1C507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73746-670B-8461-A3DC-68E331FE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18A37-340F-498F-72C6-B19FC979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5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5BB8-B081-8B2F-9A6C-BD44912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E608B-13CA-69B2-9506-47840B013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C472-9857-BDB3-2EDE-E4F44B05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3812E-9FB6-C52D-D321-E61A011C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C0F93-410E-8CEA-5CEB-32D69C9B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8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379F7C-8DF8-F87D-3D1C-6A1F6942F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67FE8-4766-9703-F2CC-A695292CF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62FB3-42AC-4006-F77A-681B473F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B008F-5E1E-7D47-3684-2B60F95F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777D-44B7-A3CE-9917-54E21F78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7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EF0F9-0F23-B7BE-12EC-C063C5EB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8B916-BF7C-960C-1AC7-23C0DAD0E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AEA8-842F-E35D-028B-B79CBC48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DBF9-EF4B-1928-C00C-95FD6D80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3F625-1312-0C1E-20AC-5E51DE6F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7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E5C7-27FA-C03A-6621-96C8435A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5B21A-5206-0608-9D9C-C44F9FB60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6AA5C-691C-DE83-C2A8-D9EA6673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F117D-C3A6-065A-DFDD-D0D17CCF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A2908-6DD9-37F6-184C-2BBC964C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3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5BF-3442-38E9-A89D-F98CAB6F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9530-8F03-1ACA-5DDF-8B6842F5F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10C24-FEC2-F33D-4137-A25747042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0615E-A7E5-0E7A-3300-BF87AF0B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32B03-F054-4AC7-B3FD-31E9229F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4A5EF-E8BF-57AF-2C5E-266877A4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6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90CF-5027-97B9-5EA0-C7A721F1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CA398-DEC4-79DB-619A-186487000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44572-DE3A-F815-7F88-7018CB360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333D3-A7A4-6893-6BCE-B1BE1A786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0BD7C-97FD-6381-3084-9DC30574C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45F09-1B2B-8BED-9266-F1F43018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E31C1-34C2-FF3C-309C-894299F0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514EF-E39F-178A-8C3D-A8DE6ACA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6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824CC-86CD-2D42-9B53-D43C7675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8BA63-0DE7-6191-D243-04E84002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69D8D-31E9-650F-6072-429A83D4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2D36F-CBC5-1B21-BF2C-68E5200D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4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0A6B8-6C0B-18C9-A5F3-3817A9FF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796AE-EC62-8EA8-463C-815F9F19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6C767-222D-C04B-072A-62C94920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4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AD44-A8CB-4005-59FD-A8760B7F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799F0-013F-9F09-9FBC-B840E08F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DD74A-2FAB-90E4-7501-CD4A36EBD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2A6E5-F46A-01E2-48BB-6633B9FF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99691-A308-9858-B32E-4B9A6195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B75AC-2D7B-9752-CFC9-7D14F3DC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1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9A5CA-3255-B51B-8F09-5F5AD3E0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5F2B4-5D49-8A8B-C21A-9504B4129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49A31-B58D-38A1-6F7F-A9ED6323F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C36B5-A3CF-CD3A-B065-E8A960B5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BC20C-1141-9321-BC6C-2E6CFEB1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AC7A9-7447-C04C-15B5-D0A3B040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9930B1-B286-7097-012E-13BAA186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77AD-1A19-1B5C-5FF1-24048013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C4A4-E681-70A8-4EB4-EEB72D551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62CA6-BBCB-9951-2319-A49B09016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D276-3447-4D5A-F8FB-D0F736D68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5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9F826-0E06-9464-1E0F-E6C4D8DD0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243F7-AF01-8660-0F3E-45BECAD7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-2144"/>
            <a:ext cx="12191996" cy="68622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6D6B36-814B-0F68-B486-2120296865F7}"/>
              </a:ext>
            </a:extLst>
          </p:cNvPr>
          <p:cNvGrpSpPr/>
          <p:nvPr/>
        </p:nvGrpSpPr>
        <p:grpSpPr>
          <a:xfrm>
            <a:off x="982070" y="2977587"/>
            <a:ext cx="2130774" cy="451413"/>
            <a:chOff x="954158" y="2316163"/>
            <a:chExt cx="2130774" cy="45141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91C537-6FDA-CF79-A988-7A60DA567C07}"/>
                </a:ext>
              </a:extLst>
            </p:cNvPr>
            <p:cNvSpPr/>
            <p:nvPr/>
          </p:nvSpPr>
          <p:spPr>
            <a:xfrm>
              <a:off x="954159" y="2316163"/>
              <a:ext cx="2130773" cy="451413"/>
            </a:xfrm>
            <a:prstGeom prst="rect">
              <a:avLst/>
            </a:prstGeom>
            <a:solidFill>
              <a:srgbClr val="2E33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399542-9F34-8530-CF6B-C0EF1A5F9F01}"/>
                </a:ext>
              </a:extLst>
            </p:cNvPr>
            <p:cNvSpPr txBox="1"/>
            <p:nvPr/>
          </p:nvSpPr>
          <p:spPr>
            <a:xfrm>
              <a:off x="954158" y="2408247"/>
              <a:ext cx="213077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800"/>
                </a:spcAft>
              </a:pPr>
              <a:r>
                <a:rPr lang="en-AU" sz="1400" b="1" dirty="0">
                  <a:solidFill>
                    <a:schemeClr val="bg1"/>
                  </a:solidFill>
                  <a:latin typeface="Poppins" pitchFamily="2" charset="77"/>
                  <a:ea typeface="Tahoma" panose="020B0604030504040204" pitchFamily="34" charset="0"/>
                  <a:cs typeface="Poppins" pitchFamily="2" charset="77"/>
                </a:rPr>
                <a:t>2:05pm – 2:40pm</a:t>
              </a:r>
              <a:endParaRPr lang="en-AU" sz="1400" dirty="0">
                <a:solidFill>
                  <a:schemeClr val="bg1"/>
                </a:solidFill>
                <a:latin typeface="Poppins" pitchFamily="2" charset="77"/>
                <a:ea typeface="Tahoma" panose="020B0604030504040204" pitchFamily="34" charset="0"/>
                <a:cs typeface="Poppins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EACA242-760E-0F3A-AF31-5170AC1E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40268" y="5735637"/>
            <a:ext cx="1018230" cy="1018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6C821-15F7-211A-EFCA-63DB410462E5}"/>
              </a:ext>
            </a:extLst>
          </p:cNvPr>
          <p:cNvSpPr txBox="1"/>
          <p:nvPr/>
        </p:nvSpPr>
        <p:spPr>
          <a:xfrm>
            <a:off x="8369371" y="5957949"/>
            <a:ext cx="187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2E3347"/>
                </a:solidFill>
              </a:rPr>
              <a:t>Got a question? </a:t>
            </a:r>
          </a:p>
          <a:p>
            <a:r>
              <a:rPr lang="en-AU" sz="1600" dirty="0">
                <a:solidFill>
                  <a:srgbClr val="2E3347"/>
                </a:solidFill>
              </a:rPr>
              <a:t>LOG IT HERE: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B64C3B-5C98-5198-8E4F-C22F8F755F86}"/>
              </a:ext>
            </a:extLst>
          </p:cNvPr>
          <p:cNvSpPr/>
          <p:nvPr/>
        </p:nvSpPr>
        <p:spPr>
          <a:xfrm>
            <a:off x="4876439" y="467993"/>
            <a:ext cx="3981230" cy="3967619"/>
          </a:xfrm>
          <a:prstGeom prst="ellipse">
            <a:avLst/>
          </a:prstGeom>
          <a:solidFill>
            <a:srgbClr val="B3D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5C8708-1B83-8D3B-9CDB-588B9E498947}"/>
              </a:ext>
            </a:extLst>
          </p:cNvPr>
          <p:cNvGrpSpPr/>
          <p:nvPr/>
        </p:nvGrpSpPr>
        <p:grpSpPr>
          <a:xfrm>
            <a:off x="4645941" y="23183"/>
            <a:ext cx="7383091" cy="5433390"/>
            <a:chOff x="4645941" y="23183"/>
            <a:chExt cx="7383091" cy="54333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5C61BC-8E05-E78C-FD03-06ABDE212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82614" y="1110155"/>
              <a:ext cx="4346418" cy="43464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CEADDE-48C5-D27C-180B-3CCCEC5B0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837" b="16837"/>
            <a:stretch/>
          </p:blipFill>
          <p:spPr>
            <a:xfrm flipH="1">
              <a:off x="8186609" y="1615620"/>
              <a:ext cx="3330701" cy="3330701"/>
            </a:xfrm>
            <a:prstGeom prst="ellipse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3CFA0D3-0F26-902B-1E44-3342A3089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645941" y="23183"/>
              <a:ext cx="4346418" cy="43464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3FA146-F4D2-5F84-2045-AFC3F4513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961" b="19039"/>
            <a:stretch/>
          </p:blipFill>
          <p:spPr>
            <a:xfrm>
              <a:off x="5169752" y="518135"/>
              <a:ext cx="3330701" cy="3330701"/>
            </a:xfrm>
            <a:prstGeom prst="ellipse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03CDE13-D2D7-9535-D8E6-0F26AE7FC0B1}"/>
              </a:ext>
            </a:extLst>
          </p:cNvPr>
          <p:cNvSpPr txBox="1"/>
          <p:nvPr/>
        </p:nvSpPr>
        <p:spPr>
          <a:xfrm>
            <a:off x="887391" y="3563189"/>
            <a:ext cx="619183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000" dirty="0">
                <a:solidFill>
                  <a:srgbClr val="2E3347"/>
                </a:solidFill>
                <a:latin typeface="Poppins"/>
                <a:ea typeface="Tahoma"/>
                <a:cs typeface="Poppins"/>
              </a:rPr>
              <a:t>Older Persons Update</a:t>
            </a:r>
          </a:p>
          <a:p>
            <a:r>
              <a:rPr lang="en-AU" sz="3200" b="1" dirty="0">
                <a:solidFill>
                  <a:srgbClr val="2E3347"/>
                </a:solidFill>
                <a:latin typeface="Poppins SemiBold"/>
                <a:ea typeface="Tahoma"/>
                <a:cs typeface="Poppins SemiBold"/>
              </a:rPr>
              <a:t>Dr Champa Ranasinghe</a:t>
            </a:r>
          </a:p>
          <a:p>
            <a:r>
              <a:rPr lang="en-AU" sz="3200" b="1" dirty="0">
                <a:solidFill>
                  <a:srgbClr val="2E3347"/>
                </a:solidFill>
                <a:latin typeface="Poppins SemiBold"/>
                <a:ea typeface="Tahoma"/>
                <a:cs typeface="Poppins SemiBold"/>
              </a:rPr>
              <a:t>and Dr </a:t>
            </a:r>
            <a:r>
              <a:rPr lang="en-AU" sz="3200" b="1" dirty="0" err="1">
                <a:solidFill>
                  <a:srgbClr val="2E3347"/>
                </a:solidFill>
                <a:latin typeface="Poppins SemiBold"/>
                <a:ea typeface="Tahoma"/>
                <a:cs typeface="Poppins SemiBold"/>
              </a:rPr>
              <a:t>Myitzu</a:t>
            </a:r>
            <a:r>
              <a:rPr lang="en-AU" sz="3200" b="1" dirty="0">
                <a:solidFill>
                  <a:srgbClr val="2E3347"/>
                </a:solidFill>
                <a:latin typeface="Poppins SemiBold"/>
                <a:ea typeface="Tahoma"/>
                <a:cs typeface="Poppins SemiBold"/>
              </a:rPr>
              <a:t> </a:t>
            </a:r>
            <a:r>
              <a:rPr lang="en-AU" sz="3200" b="1" dirty="0" err="1">
                <a:solidFill>
                  <a:srgbClr val="2E3347"/>
                </a:solidFill>
                <a:latin typeface="Poppins SemiBold"/>
                <a:ea typeface="Tahoma"/>
                <a:cs typeface="Poppins SemiBold"/>
              </a:rPr>
              <a:t>Khaing</a:t>
            </a:r>
            <a:endParaRPr lang="en-AU" sz="3200" b="1" dirty="0">
              <a:solidFill>
                <a:srgbClr val="2E3347"/>
              </a:solidFill>
              <a:latin typeface="Poppins SemiBold"/>
              <a:ea typeface="Tahoma"/>
              <a:cs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4565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E2E7BA-BFE6-A5D3-2FD8-4D36B43C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907EB274-E72D-89AC-1138-D969B697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60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52B0A38A-B6B5-B977-D009-7DA7CB85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9125415" cy="68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4725B0C-61B3-BA8A-BDA7-70E8C7E3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4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fault scale&#10;&#10;AI-generated content may be incorrect.">
            <a:extLst>
              <a:ext uri="{FF2B5EF4-FFF2-40B4-BE49-F238E27FC236}">
                <a16:creationId xmlns:a16="http://schemas.microsoft.com/office/drawing/2014/main" id="{5330FA05-04B8-A01D-F930-63F3122BD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36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ED1DA32-C036-F360-6A9B-B1CB7AAE2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50F70445-BA58-8469-6792-0D54ADC7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20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D5299AB1-A05C-8E89-EDEB-A8A0B2FB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3678242D-9531-5C17-8A09-02E20162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3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BC2B42-2678-D629-88FB-7EAC33CA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4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6FFEC849-BEFF-9871-AA16-96C43EDF6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93" y="16640"/>
            <a:ext cx="9121813" cy="68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5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CFE13399-3F98-0A87-68F9-AA4678B3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2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3802BF2E-0C4D-FBF5-D8E2-ED5CD6E7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5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60D48EC7-10E9-EB6B-70E1-BDA46C3F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prescription&#10;&#10;AI-generated content may be incorrect.">
            <a:extLst>
              <a:ext uri="{FF2B5EF4-FFF2-40B4-BE49-F238E27FC236}">
                <a16:creationId xmlns:a16="http://schemas.microsoft.com/office/drawing/2014/main" id="{2C836720-306E-FF63-5001-B2763215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6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6A0B79-8997-1568-E608-3CACB870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8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review&#10;&#10;AI-generated content may be incorrect.">
            <a:extLst>
              <a:ext uri="{FF2B5EF4-FFF2-40B4-BE49-F238E27FC236}">
                <a16:creationId xmlns:a16="http://schemas.microsoft.com/office/drawing/2014/main" id="{E9ED8867-E30E-D80F-8572-FB929225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8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C9A911CB-D533-A678-091A-9180898F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0AD891-2AB2-94C5-C8F4-CAC6DBCA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69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ervice&#10;&#10;AI-generated content may be incorrect.">
            <a:extLst>
              <a:ext uri="{FF2B5EF4-FFF2-40B4-BE49-F238E27FC236}">
                <a16:creationId xmlns:a16="http://schemas.microsoft.com/office/drawing/2014/main" id="{A96F4666-A5C2-4C15-C37D-BC05EA5A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ervice&#10;&#10;AI-generated content may be incorrect.">
            <a:extLst>
              <a:ext uri="{FF2B5EF4-FFF2-40B4-BE49-F238E27FC236}">
                <a16:creationId xmlns:a16="http://schemas.microsoft.com/office/drawing/2014/main" id="{D9EBCDC8-BFF8-4409-445C-09223454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CB6C0392-7499-27B5-4519-364C834E2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ervice&#10;&#10;AI-generated content may be incorrect.">
            <a:extLst>
              <a:ext uri="{FF2B5EF4-FFF2-40B4-BE49-F238E27FC236}">
                <a16:creationId xmlns:a16="http://schemas.microsoft.com/office/drawing/2014/main" id="{638F86E1-6E64-E19F-106B-DB60FDBB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5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ftware development plans&#10;&#10;AI-generated content may be incorrect.">
            <a:extLst>
              <a:ext uri="{FF2B5EF4-FFF2-40B4-BE49-F238E27FC236}">
                <a16:creationId xmlns:a16="http://schemas.microsoft.com/office/drawing/2014/main" id="{7B244D26-4F99-350C-0FC8-9CEBE284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70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old people&#10;&#10;AI-generated content may be incorrect.">
            <a:extLst>
              <a:ext uri="{FF2B5EF4-FFF2-40B4-BE49-F238E27FC236}">
                <a16:creationId xmlns:a16="http://schemas.microsoft.com/office/drawing/2014/main" id="{9F44EE59-061A-E1D0-9779-50CC0BE9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report&#10;&#10;AI-generated content may be incorrect.">
            <a:extLst>
              <a:ext uri="{FF2B5EF4-FFF2-40B4-BE49-F238E27FC236}">
                <a16:creationId xmlns:a16="http://schemas.microsoft.com/office/drawing/2014/main" id="{B445AA1A-7AB5-AD8B-F1AC-1A2BB1370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42" y="-1394"/>
            <a:ext cx="9147717" cy="68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16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4949CB24-A6F3-C21E-11A2-EEF613A6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42" y="-43"/>
            <a:ext cx="9144116" cy="68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85E7214E-41AC-2372-D3ED-98A33645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5FFBC658-4927-32FB-A53C-6B8D741A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ECBDE-DA05-3F6C-35EB-253D942B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3137027-63E1-5582-5032-2CBC9548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2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f7a36-f8b5-4e77-a319-3a31141a92ea" xsi:nil="true"/>
    <lcf76f155ced4ddcb4097134ff3c332f xmlns="80e4cb83-a8b8-4474-9846-9def654b56d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FF997CD70EC4E8D57F42A9D1D9458" ma:contentTypeVersion="14" ma:contentTypeDescription="Create a new document." ma:contentTypeScope="" ma:versionID="be68b92c2594d1fdc601c6644606c405">
  <xsd:schema xmlns:xsd="http://www.w3.org/2001/XMLSchema" xmlns:xs="http://www.w3.org/2001/XMLSchema" xmlns:p="http://schemas.microsoft.com/office/2006/metadata/properties" xmlns:ns2="80e4cb83-a8b8-4474-9846-9def654b56d4" xmlns:ns3="aacf7a36-f8b5-4e77-a319-3a31141a92ea" targetNamespace="http://schemas.microsoft.com/office/2006/metadata/properties" ma:root="true" ma:fieldsID="384464cdc7e75677606814e2e2a8bb35" ns2:_="" ns3:_="">
    <xsd:import namespace="80e4cb83-a8b8-4474-9846-9def654b56d4"/>
    <xsd:import namespace="aacf7a36-f8b5-4e77-a319-3a31141a9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cb83-a8b8-4474-9846-9def654b5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a99e12f-6be7-4a0b-a875-b5ef68f49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f7a36-f8b5-4e77-a319-3a31141a9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d5c6b9-7be5-45e3-b894-d65c27699658}" ma:internalName="TaxCatchAll" ma:showField="CatchAllData" ma:web="aacf7a36-f8b5-4e77-a319-3a31141a9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B51D2E-6309-4F9D-A491-9B4908B244A3}">
  <ds:schemaRefs>
    <ds:schemaRef ds:uri="http://purl.org/dc/terms/"/>
    <ds:schemaRef ds:uri="http://purl.org/dc/elements/1.1/"/>
    <ds:schemaRef ds:uri="http://purl.org/dc/dcmitype/"/>
    <ds:schemaRef ds:uri="80e4cb83-a8b8-4474-9846-9def654b56d4"/>
    <ds:schemaRef ds:uri="http://schemas.microsoft.com/office/2006/documentManagement/types"/>
    <ds:schemaRef ds:uri="aacf7a36-f8b5-4e77-a319-3a31141a92ea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77E35B4-1BDB-41C2-ABC2-2ADADED55B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7629FD-7DD4-4D54-BDA8-3A00703036AE}">
  <ds:schemaRefs>
    <ds:schemaRef ds:uri="80e4cb83-a8b8-4474-9846-9def654b56d4"/>
    <ds:schemaRef ds:uri="aacf7a36-f8b5-4e77-a319-3a31141a92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12811</TotalTime>
  <Words>21</Words>
  <Application>Microsoft Macintosh PowerPoint</Application>
  <PresentationFormat>Widescreen</PresentationFormat>
  <Paragraphs>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Wheeler</dc:creator>
  <cp:lastModifiedBy>Tamara Williams</cp:lastModifiedBy>
  <cp:revision>29</cp:revision>
  <dcterms:created xsi:type="dcterms:W3CDTF">2024-04-16T00:29:15Z</dcterms:created>
  <dcterms:modified xsi:type="dcterms:W3CDTF">2025-08-06T05:27:45Z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0x010100E6FFF997CD70EC4E8D57F42A9D1D9458</vt:lpwstr>
  </property>
  <property fmtid="{D5CDD505-2E9C-101B-9397-08002B2CF9AE}" pid="3" name="MediaServiceImageTags">
    <vt:lpwstr/>
  </property>
</Properties>
</file>