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450" r:id="rId2"/>
    <p:sldId id="260" r:id="rId3"/>
    <p:sldId id="325" r:id="rId4"/>
    <p:sldId id="326" r:id="rId5"/>
    <p:sldId id="435" r:id="rId6"/>
    <p:sldId id="287" r:id="rId7"/>
    <p:sldId id="263" r:id="rId8"/>
    <p:sldId id="403" r:id="rId9"/>
    <p:sldId id="451" r:id="rId10"/>
    <p:sldId id="289" r:id="rId11"/>
    <p:sldId id="416" r:id="rId12"/>
    <p:sldId id="417" r:id="rId13"/>
    <p:sldId id="436" r:id="rId14"/>
    <p:sldId id="418" r:id="rId15"/>
    <p:sldId id="445" r:id="rId16"/>
    <p:sldId id="427" r:id="rId17"/>
    <p:sldId id="414" r:id="rId18"/>
    <p:sldId id="433" r:id="rId19"/>
    <p:sldId id="438" r:id="rId20"/>
    <p:sldId id="437" r:id="rId21"/>
    <p:sldId id="434" r:id="rId22"/>
    <p:sldId id="415" r:id="rId23"/>
    <p:sldId id="442" r:id="rId24"/>
    <p:sldId id="429" r:id="rId25"/>
    <p:sldId id="441" r:id="rId26"/>
    <p:sldId id="432" r:id="rId27"/>
    <p:sldId id="448" r:id="rId28"/>
    <p:sldId id="449" r:id="rId29"/>
    <p:sldId id="443" r:id="rId30"/>
    <p:sldId id="431" r:id="rId31"/>
    <p:sldId id="430" r:id="rId32"/>
    <p:sldId id="446" r:id="rId33"/>
    <p:sldId id="447" r:id="rId34"/>
    <p:sldId id="440" r:id="rId35"/>
    <p:sldId id="428" r:id="rId36"/>
    <p:sldId id="3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B35E1-6904-9CEB-1AD2-7C5EE562F0CA}" v="242" dt="2024-07-25T08:19:28.269"/>
    <p1510:client id="{85D79121-5044-9A91-CF06-7C4D358FE296}" v="902" dt="2024-07-26T13:11:52.263"/>
    <p1510:client id="{A673787F-F579-0059-78C6-2B5839891AAD}" v="39" dt="2024-07-24T13:22:41.944"/>
    <p1510:client id="{E67AFB5C-9AFD-19C0-9801-86B1B5C04568}" v="1338" dt="2024-07-24T13:16:41.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shwas Raghunath" userId="S::vishwas.raghunath@health.qld.gov.au::76390ee8-fa93-43b7-843e-e4e519787af4" providerId="AD" clId="Web-{D581D77E-B833-85EF-CDBA-7B127A7BE925}"/>
    <pc:docChg chg="addSld delSld modSld sldOrd">
      <pc:chgData name="Vishwas Raghunath" userId="S::vishwas.raghunath@health.qld.gov.au::76390ee8-fa93-43b7-843e-e4e519787af4" providerId="AD" clId="Web-{D581D77E-B833-85EF-CDBA-7B127A7BE925}" dt="2024-07-21T12:36:27.943" v="374"/>
      <pc:docMkLst>
        <pc:docMk/>
      </pc:docMkLst>
      <pc:sldChg chg="del ord">
        <pc:chgData name="Vishwas Raghunath" userId="S::vishwas.raghunath@health.qld.gov.au::76390ee8-fa93-43b7-843e-e4e519787af4" providerId="AD" clId="Web-{D581D77E-B833-85EF-CDBA-7B127A7BE925}" dt="2024-07-21T11:28:32.090" v="70"/>
        <pc:sldMkLst>
          <pc:docMk/>
          <pc:sldMk cId="109857222" sldId="256"/>
        </pc:sldMkLst>
      </pc:sldChg>
      <pc:sldChg chg="modSp add">
        <pc:chgData name="Vishwas Raghunath" userId="S::vishwas.raghunath@health.qld.gov.au::76390ee8-fa93-43b7-843e-e4e519787af4" providerId="AD" clId="Web-{D581D77E-B833-85EF-CDBA-7B127A7BE925}" dt="2024-07-21T11:16:36.216" v="4" actId="20577"/>
        <pc:sldMkLst>
          <pc:docMk/>
          <pc:sldMk cId="373381949" sldId="257"/>
        </pc:sldMkLst>
        <pc:spChg chg="mod">
          <ac:chgData name="Vishwas Raghunath" userId="S::vishwas.raghunath@health.qld.gov.au::76390ee8-fa93-43b7-843e-e4e519787af4" providerId="AD" clId="Web-{D581D77E-B833-85EF-CDBA-7B127A7BE925}" dt="2024-07-21T11:16:36.216" v="4" actId="20577"/>
          <ac:spMkLst>
            <pc:docMk/>
            <pc:sldMk cId="373381949" sldId="257"/>
            <ac:spMk id="5" creationId="{60E93740-58B0-464A-A3B8-E04293018DD9}"/>
          </ac:spMkLst>
        </pc:spChg>
      </pc:sldChg>
      <pc:sldChg chg="add">
        <pc:chgData name="Vishwas Raghunath" userId="S::vishwas.raghunath@health.qld.gov.au::76390ee8-fa93-43b7-843e-e4e519787af4" providerId="AD" clId="Web-{D581D77E-B833-85EF-CDBA-7B127A7BE925}" dt="2024-07-21T11:16:57.404" v="5"/>
        <pc:sldMkLst>
          <pc:docMk/>
          <pc:sldMk cId="3464941875" sldId="260"/>
        </pc:sldMkLst>
      </pc:sldChg>
      <pc:sldChg chg="add del">
        <pc:chgData name="Vishwas Raghunath" userId="S::vishwas.raghunath@health.qld.gov.au::76390ee8-fa93-43b7-843e-e4e519787af4" providerId="AD" clId="Web-{D581D77E-B833-85EF-CDBA-7B127A7BE925}" dt="2024-07-21T11:22:34.920" v="60"/>
        <pc:sldMkLst>
          <pc:docMk/>
          <pc:sldMk cId="731575584" sldId="263"/>
        </pc:sldMkLst>
      </pc:sldChg>
      <pc:sldChg chg="add">
        <pc:chgData name="Vishwas Raghunath" userId="S::vishwas.raghunath@health.qld.gov.au::76390ee8-fa93-43b7-843e-e4e519787af4" providerId="AD" clId="Web-{D581D77E-B833-85EF-CDBA-7B127A7BE925}" dt="2024-07-21T11:19:25.691" v="29"/>
        <pc:sldMkLst>
          <pc:docMk/>
          <pc:sldMk cId="1550781127" sldId="287"/>
        </pc:sldMkLst>
      </pc:sldChg>
      <pc:sldChg chg="add">
        <pc:chgData name="Vishwas Raghunath" userId="S::vishwas.raghunath@health.qld.gov.au::76390ee8-fa93-43b7-843e-e4e519787af4" providerId="AD" clId="Web-{D581D77E-B833-85EF-CDBA-7B127A7BE925}" dt="2024-07-21T11:22:07.716" v="57"/>
        <pc:sldMkLst>
          <pc:docMk/>
          <pc:sldMk cId="3221169126" sldId="289"/>
        </pc:sldMkLst>
      </pc:sldChg>
      <pc:sldChg chg="addSp delSp modSp add delAnim">
        <pc:chgData name="Vishwas Raghunath" userId="S::vishwas.raghunath@health.qld.gov.au::76390ee8-fa93-43b7-843e-e4e519787af4" providerId="AD" clId="Web-{D581D77E-B833-85EF-CDBA-7B127A7BE925}" dt="2024-07-21T11:18:45.174" v="28" actId="1076"/>
        <pc:sldMkLst>
          <pc:docMk/>
          <pc:sldMk cId="2734613565" sldId="325"/>
        </pc:sldMkLst>
        <pc:spChg chg="del">
          <ac:chgData name="Vishwas Raghunath" userId="S::vishwas.raghunath@health.qld.gov.au::76390ee8-fa93-43b7-843e-e4e519787af4" providerId="AD" clId="Web-{D581D77E-B833-85EF-CDBA-7B127A7BE925}" dt="2024-07-21T11:17:22.499" v="9"/>
          <ac:spMkLst>
            <pc:docMk/>
            <pc:sldMk cId="2734613565" sldId="325"/>
            <ac:spMk id="4" creationId="{7480BA16-2BB5-4926-9177-77FD8376EDF7}"/>
          </ac:spMkLst>
        </pc:spChg>
        <pc:spChg chg="add del mod">
          <ac:chgData name="Vishwas Raghunath" userId="S::vishwas.raghunath@health.qld.gov.au::76390ee8-fa93-43b7-843e-e4e519787af4" providerId="AD" clId="Web-{D581D77E-B833-85EF-CDBA-7B127A7BE925}" dt="2024-07-21T11:18:26.532" v="19"/>
          <ac:spMkLst>
            <pc:docMk/>
            <pc:sldMk cId="2734613565" sldId="325"/>
            <ac:spMk id="6" creationId="{EB4BB2F6-1FCE-A859-C24B-DF97CF345BD3}"/>
          </ac:spMkLst>
        </pc:spChg>
        <pc:spChg chg="mod">
          <ac:chgData name="Vishwas Raghunath" userId="S::vishwas.raghunath@health.qld.gov.au::76390ee8-fa93-43b7-843e-e4e519787af4" providerId="AD" clId="Web-{D581D77E-B833-85EF-CDBA-7B127A7BE925}" dt="2024-07-21T11:18:37.501" v="24" actId="20577"/>
          <ac:spMkLst>
            <pc:docMk/>
            <pc:sldMk cId="2734613565" sldId="325"/>
            <ac:spMk id="7" creationId="{D135E251-D4C6-7248-BE67-8270384E09CC}"/>
          </ac:spMkLst>
        </pc:spChg>
        <pc:picChg chg="mod">
          <ac:chgData name="Vishwas Raghunath" userId="S::vishwas.raghunath@health.qld.gov.au::76390ee8-fa93-43b7-843e-e4e519787af4" providerId="AD" clId="Web-{D581D77E-B833-85EF-CDBA-7B127A7BE925}" dt="2024-07-21T11:18:45.174" v="28" actId="1076"/>
          <ac:picMkLst>
            <pc:docMk/>
            <pc:sldMk cId="2734613565" sldId="325"/>
            <ac:picMk id="2" creationId="{9943E2C6-55B3-0211-3452-6460E7DA907D}"/>
          </ac:picMkLst>
        </pc:picChg>
      </pc:sldChg>
      <pc:sldChg chg="addSp delSp modSp add">
        <pc:chgData name="Vishwas Raghunath" userId="S::vishwas.raghunath@health.qld.gov.au::76390ee8-fa93-43b7-843e-e4e519787af4" providerId="AD" clId="Web-{D581D77E-B833-85EF-CDBA-7B127A7BE925}" dt="2024-07-21T11:21:40.246" v="56" actId="1076"/>
        <pc:sldMkLst>
          <pc:docMk/>
          <pc:sldMk cId="3566542473" sldId="326"/>
        </pc:sldMkLst>
        <pc:spChg chg="add mod">
          <ac:chgData name="Vishwas Raghunath" userId="S::vishwas.raghunath@health.qld.gov.au::76390ee8-fa93-43b7-843e-e4e519787af4" providerId="AD" clId="Web-{D581D77E-B833-85EF-CDBA-7B127A7BE925}" dt="2024-07-21T11:21:40.246" v="56" actId="1076"/>
          <ac:spMkLst>
            <pc:docMk/>
            <pc:sldMk cId="3566542473" sldId="326"/>
            <ac:spMk id="2" creationId="{7480BA16-2BB5-4926-9177-77FD8376EDF7}"/>
          </ac:spMkLst>
        </pc:spChg>
        <pc:spChg chg="del mod">
          <ac:chgData name="Vishwas Raghunath" userId="S::vishwas.raghunath@health.qld.gov.au::76390ee8-fa93-43b7-843e-e4e519787af4" providerId="AD" clId="Web-{D581D77E-B833-85EF-CDBA-7B127A7BE925}" dt="2024-07-21T11:20:00.083" v="35"/>
          <ac:spMkLst>
            <pc:docMk/>
            <pc:sldMk cId="3566542473" sldId="326"/>
            <ac:spMk id="3073" creationId="{8E9C6B9B-FC49-0D41-AEA5-54F9EE78349F}"/>
          </ac:spMkLst>
        </pc:spChg>
        <pc:spChg chg="del mod">
          <ac:chgData name="Vishwas Raghunath" userId="S::vishwas.raghunath@health.qld.gov.au::76390ee8-fa93-43b7-843e-e4e519787af4" providerId="AD" clId="Web-{D581D77E-B833-85EF-CDBA-7B127A7BE925}" dt="2024-07-21T11:20:00.083" v="33"/>
          <ac:spMkLst>
            <pc:docMk/>
            <pc:sldMk cId="3566542473" sldId="326"/>
            <ac:spMk id="3076" creationId="{18F88BA0-765E-0745-837C-4DF2DF4DC67D}"/>
          </ac:spMkLst>
        </pc:spChg>
        <pc:picChg chg="add mod">
          <ac:chgData name="Vishwas Raghunath" userId="S::vishwas.raghunath@health.qld.gov.au::76390ee8-fa93-43b7-843e-e4e519787af4" providerId="AD" clId="Web-{D581D77E-B833-85EF-CDBA-7B127A7BE925}" dt="2024-07-21T11:21:32.965" v="55" actId="1076"/>
          <ac:picMkLst>
            <pc:docMk/>
            <pc:sldMk cId="3566542473" sldId="326"/>
            <ac:picMk id="3" creationId="{B15279DC-965F-D197-6D2F-93A6E9B4F8A9}"/>
          </ac:picMkLst>
        </pc:picChg>
        <pc:picChg chg="del mod">
          <ac:chgData name="Vishwas Raghunath" userId="S::vishwas.raghunath@health.qld.gov.au::76390ee8-fa93-43b7-843e-e4e519787af4" providerId="AD" clId="Web-{D581D77E-B833-85EF-CDBA-7B127A7BE925}" dt="2024-07-21T11:20:00.083" v="34"/>
          <ac:picMkLst>
            <pc:docMk/>
            <pc:sldMk cId="3566542473" sldId="326"/>
            <ac:picMk id="3075" creationId="{320285F8-13D9-A243-B386-4BEF6E8A1DE3}"/>
          </ac:picMkLst>
        </pc:picChg>
      </pc:sldChg>
      <pc:sldChg chg="add">
        <pc:chgData name="Vishwas Raghunath" userId="S::vishwas.raghunath@health.qld.gov.au::76390ee8-fa93-43b7-843e-e4e519787af4" providerId="AD" clId="Web-{D581D77E-B833-85EF-CDBA-7B127A7BE925}" dt="2024-07-21T12:36:27.943" v="374"/>
        <pc:sldMkLst>
          <pc:docMk/>
          <pc:sldMk cId="1388194631" sldId="329"/>
        </pc:sldMkLst>
      </pc:sldChg>
      <pc:sldChg chg="delSp modSp add del delAnim">
        <pc:chgData name="Vishwas Raghunath" userId="S::vishwas.raghunath@health.qld.gov.au::76390ee8-fa93-43b7-843e-e4e519787af4" providerId="AD" clId="Web-{D581D77E-B833-85EF-CDBA-7B127A7BE925}" dt="2024-07-21T11:24:11.737" v="68" actId="1076"/>
        <pc:sldMkLst>
          <pc:docMk/>
          <pc:sldMk cId="1601289017" sldId="403"/>
        </pc:sldMkLst>
        <pc:spChg chg="mod">
          <ac:chgData name="Vishwas Raghunath" userId="S::vishwas.raghunath@health.qld.gov.au::76390ee8-fa93-43b7-843e-e4e519787af4" providerId="AD" clId="Web-{D581D77E-B833-85EF-CDBA-7B127A7BE925}" dt="2024-07-21T11:24:11.737" v="68" actId="1076"/>
          <ac:spMkLst>
            <pc:docMk/>
            <pc:sldMk cId="1601289017" sldId="403"/>
            <ac:spMk id="6" creationId="{15E90532-807B-40FD-98D1-A6AF17718725}"/>
          </ac:spMkLst>
        </pc:spChg>
        <pc:picChg chg="del">
          <ac:chgData name="Vishwas Raghunath" userId="S::vishwas.raghunath@health.qld.gov.au::76390ee8-fa93-43b7-843e-e4e519787af4" providerId="AD" clId="Web-{D581D77E-B833-85EF-CDBA-7B127A7BE925}" dt="2024-07-21T11:23:40.594" v="64"/>
          <ac:picMkLst>
            <pc:docMk/>
            <pc:sldMk cId="1601289017" sldId="403"/>
            <ac:picMk id="7" creationId="{0CCE70DE-BC9B-4F1F-BD38-B205C87F7C83}"/>
          </ac:picMkLst>
        </pc:picChg>
        <pc:picChg chg="mod">
          <ac:chgData name="Vishwas Raghunath" userId="S::vishwas.raghunath@health.qld.gov.au::76390ee8-fa93-43b7-843e-e4e519787af4" providerId="AD" clId="Web-{D581D77E-B833-85EF-CDBA-7B127A7BE925}" dt="2024-07-21T11:23:44.985" v="65" actId="1076"/>
          <ac:picMkLst>
            <pc:docMk/>
            <pc:sldMk cId="1601289017" sldId="403"/>
            <ac:picMk id="10" creationId="{766E2FC8-03C4-4925-8A23-7823FDC256D1}"/>
          </ac:picMkLst>
        </pc:picChg>
      </pc:sldChg>
      <pc:sldChg chg="addSp modSp new">
        <pc:chgData name="Vishwas Raghunath" userId="S::vishwas.raghunath@health.qld.gov.au::76390ee8-fa93-43b7-843e-e4e519787af4" providerId="AD" clId="Web-{D581D77E-B833-85EF-CDBA-7B127A7BE925}" dt="2024-07-21T11:21:05.413" v="51" actId="1076"/>
        <pc:sldMkLst>
          <pc:docMk/>
          <pc:sldMk cId="4222223599" sldId="404"/>
        </pc:sldMkLst>
        <pc:spChg chg="add mod">
          <ac:chgData name="Vishwas Raghunath" userId="S::vishwas.raghunath@health.qld.gov.au::76390ee8-fa93-43b7-843e-e4e519787af4" providerId="AD" clId="Web-{D581D77E-B833-85EF-CDBA-7B127A7BE925}" dt="2024-07-21T11:20:18.349" v="43" actId="14100"/>
          <ac:spMkLst>
            <pc:docMk/>
            <pc:sldMk cId="4222223599" sldId="404"/>
            <ac:spMk id="2" creationId="{8E9C6B9B-FC49-0D41-AEA5-54F9EE78349F}"/>
          </ac:spMkLst>
        </pc:spChg>
        <pc:spChg chg="add mod">
          <ac:chgData name="Vishwas Raghunath" userId="S::vishwas.raghunath@health.qld.gov.au::76390ee8-fa93-43b7-843e-e4e519787af4" providerId="AD" clId="Web-{D581D77E-B833-85EF-CDBA-7B127A7BE925}" dt="2024-07-21T11:20:18.474" v="45" actId="14100"/>
          <ac:spMkLst>
            <pc:docMk/>
            <pc:sldMk cId="4222223599" sldId="404"/>
            <ac:spMk id="4" creationId="{18F88BA0-765E-0745-837C-4DF2DF4DC67D}"/>
          </ac:spMkLst>
        </pc:spChg>
        <pc:picChg chg="add mod">
          <ac:chgData name="Vishwas Raghunath" userId="S::vishwas.raghunath@health.qld.gov.au::76390ee8-fa93-43b7-843e-e4e519787af4" providerId="AD" clId="Web-{D581D77E-B833-85EF-CDBA-7B127A7BE925}" dt="2024-07-21T11:21:05.413" v="51" actId="1076"/>
          <ac:picMkLst>
            <pc:docMk/>
            <pc:sldMk cId="4222223599" sldId="404"/>
            <ac:picMk id="3" creationId="{320285F8-13D9-A243-B386-4BEF6E8A1DE3}"/>
          </ac:picMkLst>
        </pc:picChg>
      </pc:sldChg>
      <pc:sldChg chg="add">
        <pc:chgData name="Vishwas Raghunath" userId="S::vishwas.raghunath@health.qld.gov.au::76390ee8-fa93-43b7-843e-e4e519787af4" providerId="AD" clId="Web-{D581D77E-B833-85EF-CDBA-7B127A7BE925}" dt="2024-07-21T11:24:40.941" v="69"/>
        <pc:sldMkLst>
          <pc:docMk/>
          <pc:sldMk cId="240430506" sldId="414"/>
        </pc:sldMkLst>
      </pc:sldChg>
      <pc:sldChg chg="addSp delSp modSp new">
        <pc:chgData name="Vishwas Raghunath" userId="S::vishwas.raghunath@health.qld.gov.au::76390ee8-fa93-43b7-843e-e4e519787af4" providerId="AD" clId="Web-{D581D77E-B833-85EF-CDBA-7B127A7BE925}" dt="2024-07-21T11:30:19.438" v="82"/>
        <pc:sldMkLst>
          <pc:docMk/>
          <pc:sldMk cId="2492474764" sldId="415"/>
        </pc:sldMkLst>
        <pc:spChg chg="mod">
          <ac:chgData name="Vishwas Raghunath" userId="S::vishwas.raghunath@health.qld.gov.au::76390ee8-fa93-43b7-843e-e4e519787af4" providerId="AD" clId="Web-{D581D77E-B833-85EF-CDBA-7B127A7BE925}" dt="2024-07-21T11:28:48.450" v="74" actId="14100"/>
          <ac:spMkLst>
            <pc:docMk/>
            <pc:sldMk cId="2492474764" sldId="415"/>
            <ac:spMk id="2" creationId="{84429691-485E-822D-9DF2-8FB8DC22C645}"/>
          </ac:spMkLst>
        </pc:spChg>
        <pc:picChg chg="add del mod">
          <ac:chgData name="Vishwas Raghunath" userId="S::vishwas.raghunath@health.qld.gov.au::76390ee8-fa93-43b7-843e-e4e519787af4" providerId="AD" clId="Web-{D581D77E-B833-85EF-CDBA-7B127A7BE925}" dt="2024-07-21T11:29:35.327" v="79"/>
          <ac:picMkLst>
            <pc:docMk/>
            <pc:sldMk cId="2492474764" sldId="415"/>
            <ac:picMk id="4" creationId="{89CA1E83-3549-09B7-4823-47550CA21250}"/>
          </ac:picMkLst>
        </pc:picChg>
        <pc:picChg chg="add del mod">
          <ac:chgData name="Vishwas Raghunath" userId="S::vishwas.raghunath@health.qld.gov.au::76390ee8-fa93-43b7-843e-e4e519787af4" providerId="AD" clId="Web-{D581D77E-B833-85EF-CDBA-7B127A7BE925}" dt="2024-07-21T11:30:19.438" v="82"/>
          <ac:picMkLst>
            <pc:docMk/>
            <pc:sldMk cId="2492474764" sldId="415"/>
            <ac:picMk id="5" creationId="{A39AD0EB-3A29-FC00-BDBB-1B83666688B3}"/>
          </ac:picMkLst>
        </pc:picChg>
      </pc:sldChg>
      <pc:sldChg chg="addSp delSp modSp add modNotes">
        <pc:chgData name="Vishwas Raghunath" userId="S::vishwas.raghunath@health.qld.gov.au::76390ee8-fa93-43b7-843e-e4e519787af4" providerId="AD" clId="Web-{D581D77E-B833-85EF-CDBA-7B127A7BE925}" dt="2024-07-21T11:37:30.631" v="163" actId="1076"/>
        <pc:sldMkLst>
          <pc:docMk/>
          <pc:sldMk cId="4284724718" sldId="416"/>
        </pc:sldMkLst>
        <pc:spChg chg="add mod">
          <ac:chgData name="Vishwas Raghunath" userId="S::vishwas.raghunath@health.qld.gov.au::76390ee8-fa93-43b7-843e-e4e519787af4" providerId="AD" clId="Web-{D581D77E-B833-85EF-CDBA-7B127A7BE925}" dt="2024-07-21T11:37:30.631" v="163" actId="1076"/>
          <ac:spMkLst>
            <pc:docMk/>
            <pc:sldMk cId="4284724718" sldId="416"/>
            <ac:spMk id="2" creationId="{B83EDD35-C988-0633-09ED-2F87E99E20C4}"/>
          </ac:spMkLst>
        </pc:spChg>
        <pc:spChg chg="add del mod">
          <ac:chgData name="Vishwas Raghunath" userId="S::vishwas.raghunath@health.qld.gov.au::76390ee8-fa93-43b7-843e-e4e519787af4" providerId="AD" clId="Web-{D581D77E-B833-85EF-CDBA-7B127A7BE925}" dt="2024-07-21T11:32:02.400" v="101" actId="1076"/>
          <ac:spMkLst>
            <pc:docMk/>
            <pc:sldMk cId="4284724718" sldId="416"/>
            <ac:spMk id="50" creationId="{00000000-0000-0000-0000-000000000000}"/>
          </ac:spMkLst>
        </pc:spChg>
        <pc:picChg chg="mod">
          <ac:chgData name="Vishwas Raghunath" userId="S::vishwas.raghunath@health.qld.gov.au::76390ee8-fa93-43b7-843e-e4e519787af4" providerId="AD" clId="Web-{D581D77E-B833-85EF-CDBA-7B127A7BE925}" dt="2024-07-21T11:36:22.347" v="125" actId="1076"/>
          <ac:picMkLst>
            <pc:docMk/>
            <pc:sldMk cId="4284724718" sldId="416"/>
            <ac:picMk id="48" creationId="{00000000-0000-0000-0000-000000000000}"/>
          </ac:picMkLst>
        </pc:picChg>
        <pc:picChg chg="del">
          <ac:chgData name="Vishwas Raghunath" userId="S::vishwas.raghunath@health.qld.gov.au::76390ee8-fa93-43b7-843e-e4e519787af4" providerId="AD" clId="Web-{D581D77E-B833-85EF-CDBA-7B127A7BE925}" dt="2024-07-21T11:30:51.736" v="87"/>
          <ac:picMkLst>
            <pc:docMk/>
            <pc:sldMk cId="4284724718" sldId="416"/>
            <ac:picMk id="51" creationId="{00000000-0000-0000-0000-000000000000}"/>
          </ac:picMkLst>
        </pc:picChg>
      </pc:sldChg>
      <pc:sldChg chg="addSp modSp new modNotes">
        <pc:chgData name="Vishwas Raghunath" userId="S::vishwas.raghunath@health.qld.gov.au::76390ee8-fa93-43b7-843e-e4e519787af4" providerId="AD" clId="Web-{D581D77E-B833-85EF-CDBA-7B127A7BE925}" dt="2024-07-21T12:23:08.110" v="340" actId="1076"/>
        <pc:sldMkLst>
          <pc:docMk/>
          <pc:sldMk cId="3402857650" sldId="417"/>
        </pc:sldMkLst>
        <pc:spChg chg="mod">
          <ac:chgData name="Vishwas Raghunath" userId="S::vishwas.raghunath@health.qld.gov.au::76390ee8-fa93-43b7-843e-e4e519787af4" providerId="AD" clId="Web-{D581D77E-B833-85EF-CDBA-7B127A7BE925}" dt="2024-07-21T12:23:05.626" v="339" actId="20577"/>
          <ac:spMkLst>
            <pc:docMk/>
            <pc:sldMk cId="3402857650" sldId="417"/>
            <ac:spMk id="2" creationId="{C4387CE0-2D30-5CB7-7A36-06129D642536}"/>
          </ac:spMkLst>
        </pc:spChg>
        <pc:spChg chg="mod">
          <ac:chgData name="Vishwas Raghunath" userId="S::vishwas.raghunath@health.qld.gov.au::76390ee8-fa93-43b7-843e-e4e519787af4" providerId="AD" clId="Web-{D581D77E-B833-85EF-CDBA-7B127A7BE925}" dt="2024-07-21T12:07:03.366" v="237" actId="1076"/>
          <ac:spMkLst>
            <pc:docMk/>
            <pc:sldMk cId="3402857650" sldId="417"/>
            <ac:spMk id="3" creationId="{6325E35E-EAB0-2731-86D9-55F159A4BF29}"/>
          </ac:spMkLst>
        </pc:spChg>
        <pc:picChg chg="add mod">
          <ac:chgData name="Vishwas Raghunath" userId="S::vishwas.raghunath@health.qld.gov.au::76390ee8-fa93-43b7-843e-e4e519787af4" providerId="AD" clId="Web-{D581D77E-B833-85EF-CDBA-7B127A7BE925}" dt="2024-07-21T12:23:08.110" v="340" actId="1076"/>
          <ac:picMkLst>
            <pc:docMk/>
            <pc:sldMk cId="3402857650" sldId="417"/>
            <ac:picMk id="4" creationId="{711F0146-E140-C0F1-2051-4100EB5A7026}"/>
          </ac:picMkLst>
        </pc:picChg>
      </pc:sldChg>
      <pc:sldChg chg="modSp new">
        <pc:chgData name="Vishwas Raghunath" userId="S::vishwas.raghunath@health.qld.gov.au::76390ee8-fa93-43b7-843e-e4e519787af4" providerId="AD" clId="Web-{D581D77E-B833-85EF-CDBA-7B127A7BE925}" dt="2024-07-21T12:22:51.532" v="334" actId="20577"/>
        <pc:sldMkLst>
          <pc:docMk/>
          <pc:sldMk cId="2713647882" sldId="418"/>
        </pc:sldMkLst>
        <pc:spChg chg="mod">
          <ac:chgData name="Vishwas Raghunath" userId="S::vishwas.raghunath@health.qld.gov.au::76390ee8-fa93-43b7-843e-e4e519787af4" providerId="AD" clId="Web-{D581D77E-B833-85EF-CDBA-7B127A7BE925}" dt="2024-07-21T12:22:51.532" v="334" actId="20577"/>
          <ac:spMkLst>
            <pc:docMk/>
            <pc:sldMk cId="2713647882" sldId="418"/>
            <ac:spMk id="2" creationId="{94371E87-34FF-FE97-CCD7-21023A6C9284}"/>
          </ac:spMkLst>
        </pc:spChg>
        <pc:spChg chg="mod">
          <ac:chgData name="Vishwas Raghunath" userId="S::vishwas.raghunath@health.qld.gov.au::76390ee8-fa93-43b7-843e-e4e519787af4" providerId="AD" clId="Web-{D581D77E-B833-85EF-CDBA-7B127A7BE925}" dt="2024-07-21T12:19:11.964" v="329" actId="1076"/>
          <ac:spMkLst>
            <pc:docMk/>
            <pc:sldMk cId="2713647882" sldId="418"/>
            <ac:spMk id="3" creationId="{DA3F6548-8DEC-57AB-E8EC-6C8AD0FF84D2}"/>
          </ac:spMkLst>
        </pc:spChg>
      </pc:sldChg>
      <pc:sldChg chg="addSp delSp modSp new del">
        <pc:chgData name="Vishwas Raghunath" userId="S::vishwas.raghunath@health.qld.gov.au::76390ee8-fa93-43b7-843e-e4e519787af4" providerId="AD" clId="Web-{D581D77E-B833-85EF-CDBA-7B127A7BE925}" dt="2024-07-21T12:34:37.578" v="371"/>
        <pc:sldMkLst>
          <pc:docMk/>
          <pc:sldMk cId="2297781400" sldId="419"/>
        </pc:sldMkLst>
        <pc:picChg chg="add mod">
          <ac:chgData name="Vishwas Raghunath" userId="S::vishwas.raghunath@health.qld.gov.au::76390ee8-fa93-43b7-843e-e4e519787af4" providerId="AD" clId="Web-{D581D77E-B833-85EF-CDBA-7B127A7BE925}" dt="2024-07-21T12:28:50.336" v="353" actId="1076"/>
          <ac:picMkLst>
            <pc:docMk/>
            <pc:sldMk cId="2297781400" sldId="419"/>
            <ac:picMk id="2" creationId="{10B7960E-4D0C-3C7C-AE43-CB830F4D9138}"/>
          </ac:picMkLst>
        </pc:picChg>
        <pc:picChg chg="add del mod">
          <ac:chgData name="Vishwas Raghunath" userId="S::vishwas.raghunath@health.qld.gov.au::76390ee8-fa93-43b7-843e-e4e519787af4" providerId="AD" clId="Web-{D581D77E-B833-85EF-CDBA-7B127A7BE925}" dt="2024-07-21T12:31:58.309" v="359"/>
          <ac:picMkLst>
            <pc:docMk/>
            <pc:sldMk cId="2297781400" sldId="419"/>
            <ac:picMk id="3" creationId="{2E2871A6-A887-A9C0-D44F-17DD199FB747}"/>
          </ac:picMkLst>
        </pc:picChg>
        <pc:picChg chg="add del mod">
          <ac:chgData name="Vishwas Raghunath" userId="S::vishwas.raghunath@health.qld.gov.au::76390ee8-fa93-43b7-843e-e4e519787af4" providerId="AD" clId="Web-{D581D77E-B833-85EF-CDBA-7B127A7BE925}" dt="2024-07-21T12:32:18.810" v="364"/>
          <ac:picMkLst>
            <pc:docMk/>
            <pc:sldMk cId="2297781400" sldId="419"/>
            <ac:picMk id="4" creationId="{CE312F28-79D5-D24D-F92A-4FFB876A5E8E}"/>
          </ac:picMkLst>
        </pc:picChg>
      </pc:sldChg>
      <pc:sldChg chg="addSp delSp modSp new del">
        <pc:chgData name="Vishwas Raghunath" userId="S::vishwas.raghunath@health.qld.gov.au::76390ee8-fa93-43b7-843e-e4e519787af4" providerId="AD" clId="Web-{D581D77E-B833-85EF-CDBA-7B127A7BE925}" dt="2024-07-21T12:34:34.875" v="370"/>
        <pc:sldMkLst>
          <pc:docMk/>
          <pc:sldMk cId="1846349003" sldId="420"/>
        </pc:sldMkLst>
        <pc:picChg chg="add del mod">
          <ac:chgData name="Vishwas Raghunath" userId="S::vishwas.raghunath@health.qld.gov.au::76390ee8-fa93-43b7-843e-e4e519787af4" providerId="AD" clId="Web-{D581D77E-B833-85EF-CDBA-7B127A7BE925}" dt="2024-07-21T12:32:15.950" v="363"/>
          <ac:picMkLst>
            <pc:docMk/>
            <pc:sldMk cId="1846349003" sldId="420"/>
            <ac:picMk id="2" creationId="{7657BA36-D0E1-8983-A710-1FF96F6F0575}"/>
          </ac:picMkLst>
        </pc:picChg>
        <pc:picChg chg="add mod">
          <ac:chgData name="Vishwas Raghunath" userId="S::vishwas.raghunath@health.qld.gov.au::76390ee8-fa93-43b7-843e-e4e519787af4" providerId="AD" clId="Web-{D581D77E-B833-85EF-CDBA-7B127A7BE925}" dt="2024-07-21T12:32:42.451" v="369" actId="1076"/>
          <ac:picMkLst>
            <pc:docMk/>
            <pc:sldMk cId="1846349003" sldId="420"/>
            <ac:picMk id="3" creationId="{5FC0574C-731D-15DB-C1A6-A4D8C6B5F6E3}"/>
          </ac:picMkLst>
        </pc:picChg>
      </pc:sldChg>
      <pc:sldChg chg="add">
        <pc:chgData name="Vishwas Raghunath" userId="S::vishwas.raghunath@health.qld.gov.au::76390ee8-fa93-43b7-843e-e4e519787af4" providerId="AD" clId="Web-{D581D77E-B833-85EF-CDBA-7B127A7BE925}" dt="2024-07-21T12:35:36.798" v="372"/>
        <pc:sldMkLst>
          <pc:docMk/>
          <pc:sldMk cId="1203113467" sldId="427"/>
        </pc:sldMkLst>
      </pc:sldChg>
      <pc:sldChg chg="add">
        <pc:chgData name="Vishwas Raghunath" userId="S::vishwas.raghunath@health.qld.gov.au::76390ee8-fa93-43b7-843e-e4e519787af4" providerId="AD" clId="Web-{D581D77E-B833-85EF-CDBA-7B127A7BE925}" dt="2024-07-21T12:36:12.802" v="373"/>
        <pc:sldMkLst>
          <pc:docMk/>
          <pc:sldMk cId="3461356175" sldId="428"/>
        </pc:sldMkLst>
      </pc:sldChg>
      <pc:sldMasterChg chg="addSldLayout">
        <pc:chgData name="Vishwas Raghunath" userId="S::vishwas.raghunath@health.qld.gov.au::76390ee8-fa93-43b7-843e-e4e519787af4" providerId="AD" clId="Web-{D581D77E-B833-85EF-CDBA-7B127A7BE925}" dt="2024-07-21T11:16:57.420" v="6"/>
        <pc:sldMasterMkLst>
          <pc:docMk/>
          <pc:sldMasterMk cId="2460954070" sldId="2147483660"/>
        </pc:sldMasterMkLst>
        <pc:sldLayoutChg chg="add">
          <pc:chgData name="Vishwas Raghunath" userId="S::vishwas.raghunath@health.qld.gov.au::76390ee8-fa93-43b7-843e-e4e519787af4" providerId="AD" clId="Web-{D581D77E-B833-85EF-CDBA-7B127A7BE925}" dt="2024-07-21T11:16:14.387" v="0"/>
          <pc:sldLayoutMkLst>
            <pc:docMk/>
            <pc:sldMasterMk cId="2460954070" sldId="2147483660"/>
            <pc:sldLayoutMk cId="3598374263" sldId="2147483672"/>
          </pc:sldLayoutMkLst>
        </pc:sldLayoutChg>
        <pc:sldLayoutChg chg="add">
          <pc:chgData name="Vishwas Raghunath" userId="S::vishwas.raghunath@health.qld.gov.au::76390ee8-fa93-43b7-843e-e4e519787af4" providerId="AD" clId="Web-{D581D77E-B833-85EF-CDBA-7B127A7BE925}" dt="2024-07-21T11:16:57.404" v="5"/>
          <pc:sldLayoutMkLst>
            <pc:docMk/>
            <pc:sldMasterMk cId="2460954070" sldId="2147483660"/>
            <pc:sldLayoutMk cId="2815906392" sldId="2147483673"/>
          </pc:sldLayoutMkLst>
        </pc:sldLayoutChg>
        <pc:sldLayoutChg chg="add">
          <pc:chgData name="Vishwas Raghunath" userId="S::vishwas.raghunath@health.qld.gov.au::76390ee8-fa93-43b7-843e-e4e519787af4" providerId="AD" clId="Web-{D581D77E-B833-85EF-CDBA-7B127A7BE925}" dt="2024-07-21T11:16:57.420" v="6"/>
          <pc:sldLayoutMkLst>
            <pc:docMk/>
            <pc:sldMasterMk cId="2460954070" sldId="2147483660"/>
            <pc:sldLayoutMk cId="2024707987" sldId="2147483674"/>
          </pc:sldLayoutMkLst>
        </pc:sldLayoutChg>
      </pc:sldMasterChg>
    </pc:docChg>
  </pc:docChgLst>
  <pc:docChgLst>
    <pc:chgData name="Vishwas Raghunath" userId="S::vishwas.raghunath@health.qld.gov.au::76390ee8-fa93-43b7-843e-e4e519787af4" providerId="AD" clId="Web-{85D79121-5044-9A91-CF06-7C4D358FE296}"/>
    <pc:docChg chg="addSld delSld modSld sldOrd">
      <pc:chgData name="Vishwas Raghunath" userId="S::vishwas.raghunath@health.qld.gov.au::76390ee8-fa93-43b7-843e-e4e519787af4" providerId="AD" clId="Web-{85D79121-5044-9A91-CF06-7C4D358FE296}" dt="2024-07-26T13:11:52.263" v="877" actId="14100"/>
      <pc:docMkLst>
        <pc:docMk/>
      </pc:docMkLst>
      <pc:sldChg chg="modSp">
        <pc:chgData name="Vishwas Raghunath" userId="S::vishwas.raghunath@health.qld.gov.au::76390ee8-fa93-43b7-843e-e4e519787af4" providerId="AD" clId="Web-{85D79121-5044-9A91-CF06-7C4D358FE296}" dt="2024-07-26T11:51:57.166" v="46" actId="20577"/>
        <pc:sldMkLst>
          <pc:docMk/>
          <pc:sldMk cId="373381949" sldId="257"/>
        </pc:sldMkLst>
        <pc:spChg chg="mod">
          <ac:chgData name="Vishwas Raghunath" userId="S::vishwas.raghunath@health.qld.gov.au::76390ee8-fa93-43b7-843e-e4e519787af4" providerId="AD" clId="Web-{85D79121-5044-9A91-CF06-7C4D358FE296}" dt="2024-07-26T11:51:57.166" v="46" actId="20577"/>
          <ac:spMkLst>
            <pc:docMk/>
            <pc:sldMk cId="373381949" sldId="257"/>
            <ac:spMk id="5" creationId="{60E93740-58B0-464A-A3B8-E04293018DD9}"/>
          </ac:spMkLst>
        </pc:spChg>
      </pc:sldChg>
      <pc:sldChg chg="delAnim">
        <pc:chgData name="Vishwas Raghunath" userId="S::vishwas.raghunath@health.qld.gov.au::76390ee8-fa93-43b7-843e-e4e519787af4" providerId="AD" clId="Web-{85D79121-5044-9A91-CF06-7C4D358FE296}" dt="2024-07-26T11:47:38.810" v="10"/>
        <pc:sldMkLst>
          <pc:docMk/>
          <pc:sldMk cId="731575584" sldId="263"/>
        </pc:sldMkLst>
      </pc:sldChg>
      <pc:sldChg chg="delAnim">
        <pc:chgData name="Vishwas Raghunath" userId="S::vishwas.raghunath@health.qld.gov.au::76390ee8-fa93-43b7-843e-e4e519787af4" providerId="AD" clId="Web-{85D79121-5044-9A91-CF06-7C4D358FE296}" dt="2024-07-26T11:47:29.059" v="8"/>
        <pc:sldMkLst>
          <pc:docMk/>
          <pc:sldMk cId="1550781127" sldId="287"/>
        </pc:sldMkLst>
      </pc:sldChg>
      <pc:sldChg chg="modSp">
        <pc:chgData name="Vishwas Raghunath" userId="S::vishwas.raghunath@health.qld.gov.au::76390ee8-fa93-43b7-843e-e4e519787af4" providerId="AD" clId="Web-{85D79121-5044-9A91-CF06-7C4D358FE296}" dt="2024-07-26T11:53:19.074" v="49" actId="14100"/>
        <pc:sldMkLst>
          <pc:docMk/>
          <pc:sldMk cId="3221169126" sldId="289"/>
        </pc:sldMkLst>
        <pc:spChg chg="mod">
          <ac:chgData name="Vishwas Raghunath" userId="S::vishwas.raghunath@health.qld.gov.au::76390ee8-fa93-43b7-843e-e4e519787af4" providerId="AD" clId="Web-{85D79121-5044-9A91-CF06-7C4D358FE296}" dt="2024-07-26T11:53:19.074" v="49" actId="14100"/>
          <ac:spMkLst>
            <pc:docMk/>
            <pc:sldMk cId="3221169126" sldId="289"/>
            <ac:spMk id="2" creationId="{A62855D8-C400-46BF-B344-F161922D7565}"/>
          </ac:spMkLst>
        </pc:spChg>
      </pc:sldChg>
      <pc:sldChg chg="modSp delAnim">
        <pc:chgData name="Vishwas Raghunath" userId="S::vishwas.raghunath@health.qld.gov.au::76390ee8-fa93-43b7-843e-e4e519787af4" providerId="AD" clId="Web-{85D79121-5044-9A91-CF06-7C4D358FE296}" dt="2024-07-26T11:52:47.433" v="48" actId="1076"/>
        <pc:sldMkLst>
          <pc:docMk/>
          <pc:sldMk cId="2734613565" sldId="325"/>
        </pc:sldMkLst>
        <pc:picChg chg="mod">
          <ac:chgData name="Vishwas Raghunath" userId="S::vishwas.raghunath@health.qld.gov.au::76390ee8-fa93-43b7-843e-e4e519787af4" providerId="AD" clId="Web-{85D79121-5044-9A91-CF06-7C4D358FE296}" dt="2024-07-26T11:52:47.433" v="48" actId="1076"/>
          <ac:picMkLst>
            <pc:docMk/>
            <pc:sldMk cId="2734613565" sldId="325"/>
            <ac:picMk id="2" creationId="{9943E2C6-55B3-0211-3452-6460E7DA907D}"/>
          </ac:picMkLst>
        </pc:picChg>
      </pc:sldChg>
      <pc:sldChg chg="delAnim">
        <pc:chgData name="Vishwas Raghunath" userId="S::vishwas.raghunath@health.qld.gov.au::76390ee8-fa93-43b7-843e-e4e519787af4" providerId="AD" clId="Web-{85D79121-5044-9A91-CF06-7C4D358FE296}" dt="2024-07-26T11:48:45.905" v="40"/>
        <pc:sldMkLst>
          <pc:docMk/>
          <pc:sldMk cId="1601289017" sldId="403"/>
        </pc:sldMkLst>
      </pc:sldChg>
      <pc:sldChg chg="modSp ord">
        <pc:chgData name="Vishwas Raghunath" userId="S::vishwas.raghunath@health.qld.gov.au::76390ee8-fa93-43b7-843e-e4e519787af4" providerId="AD" clId="Web-{85D79121-5044-9A91-CF06-7C4D358FE296}" dt="2024-07-26T13:09:10.806" v="850" actId="20577"/>
        <pc:sldMkLst>
          <pc:docMk/>
          <pc:sldMk cId="240430506" sldId="414"/>
        </pc:sldMkLst>
        <pc:spChg chg="mod">
          <ac:chgData name="Vishwas Raghunath" userId="S::vishwas.raghunath@health.qld.gov.au::76390ee8-fa93-43b7-843e-e4e519787af4" providerId="AD" clId="Web-{85D79121-5044-9A91-CF06-7C4D358FE296}" dt="2024-07-26T13:09:10.806" v="850" actId="20577"/>
          <ac:spMkLst>
            <pc:docMk/>
            <pc:sldMk cId="240430506" sldId="414"/>
            <ac:spMk id="2" creationId="{935FD008-C20B-489F-9959-74D49E32F7F6}"/>
          </ac:spMkLst>
        </pc:spChg>
      </pc:sldChg>
      <pc:sldChg chg="modSp">
        <pc:chgData name="Vishwas Raghunath" userId="S::vishwas.raghunath@health.qld.gov.au::76390ee8-fa93-43b7-843e-e4e519787af4" providerId="AD" clId="Web-{85D79121-5044-9A91-CF06-7C4D358FE296}" dt="2024-07-26T11:50:25.242" v="42" actId="1076"/>
        <pc:sldMkLst>
          <pc:docMk/>
          <pc:sldMk cId="4284724718" sldId="416"/>
        </pc:sldMkLst>
        <pc:picChg chg="mod">
          <ac:chgData name="Vishwas Raghunath" userId="S::vishwas.raghunath@health.qld.gov.au::76390ee8-fa93-43b7-843e-e4e519787af4" providerId="AD" clId="Web-{85D79121-5044-9A91-CF06-7C4D358FE296}" dt="2024-07-26T11:50:25.242" v="42" actId="1076"/>
          <ac:picMkLst>
            <pc:docMk/>
            <pc:sldMk cId="4284724718" sldId="416"/>
            <ac:picMk id="48" creationId="{00000000-0000-0000-0000-000000000000}"/>
          </ac:picMkLst>
        </pc:picChg>
      </pc:sldChg>
      <pc:sldChg chg="addAnim delAnim">
        <pc:chgData name="Vishwas Raghunath" userId="S::vishwas.raghunath@health.qld.gov.au::76390ee8-fa93-43b7-843e-e4e519787af4" providerId="AD" clId="Web-{85D79121-5044-9A91-CF06-7C4D358FE296}" dt="2024-07-26T11:50:48.211" v="44"/>
        <pc:sldMkLst>
          <pc:docMk/>
          <pc:sldMk cId="1203113467" sldId="427"/>
        </pc:sldMkLst>
      </pc:sldChg>
      <pc:sldChg chg="modSp modNotes">
        <pc:chgData name="Vishwas Raghunath" userId="S::vishwas.raghunath@health.qld.gov.au::76390ee8-fa93-43b7-843e-e4e519787af4" providerId="AD" clId="Web-{85D79121-5044-9A91-CF06-7C4D358FE296}" dt="2024-07-26T12:19:41.969" v="71" actId="14100"/>
        <pc:sldMkLst>
          <pc:docMk/>
          <pc:sldMk cId="3818568454" sldId="429"/>
        </pc:sldMkLst>
        <pc:spChg chg="mod">
          <ac:chgData name="Vishwas Raghunath" userId="S::vishwas.raghunath@health.qld.gov.au::76390ee8-fa93-43b7-843e-e4e519787af4" providerId="AD" clId="Web-{85D79121-5044-9A91-CF06-7C4D358FE296}" dt="2024-07-26T12:19:41.969" v="71" actId="14100"/>
          <ac:spMkLst>
            <pc:docMk/>
            <pc:sldMk cId="3818568454" sldId="429"/>
            <ac:spMk id="2" creationId="{94BD58CB-CEAA-31AF-1887-51A45231A05F}"/>
          </ac:spMkLst>
        </pc:spChg>
      </pc:sldChg>
      <pc:sldChg chg="addSp modSp ord">
        <pc:chgData name="Vishwas Raghunath" userId="S::vishwas.raghunath@health.qld.gov.au::76390ee8-fa93-43b7-843e-e4e519787af4" providerId="AD" clId="Web-{85D79121-5044-9A91-CF06-7C4D358FE296}" dt="2024-07-26T13:11:52.263" v="877" actId="14100"/>
        <pc:sldMkLst>
          <pc:docMk/>
          <pc:sldMk cId="4129186392" sldId="437"/>
        </pc:sldMkLst>
        <pc:spChg chg="mod">
          <ac:chgData name="Vishwas Raghunath" userId="S::vishwas.raghunath@health.qld.gov.au::76390ee8-fa93-43b7-843e-e4e519787af4" providerId="AD" clId="Web-{85D79121-5044-9A91-CF06-7C4D358FE296}" dt="2024-07-26T13:11:52.263" v="877" actId="14100"/>
          <ac:spMkLst>
            <pc:docMk/>
            <pc:sldMk cId="4129186392" sldId="437"/>
            <ac:spMk id="2" creationId="{C52AA65D-8893-DEF2-AA72-3725E2F7000C}"/>
          </ac:spMkLst>
        </pc:spChg>
        <pc:spChg chg="add mod">
          <ac:chgData name="Vishwas Raghunath" userId="S::vishwas.raghunath@health.qld.gov.au::76390ee8-fa93-43b7-843e-e4e519787af4" providerId="AD" clId="Web-{85D79121-5044-9A91-CF06-7C4D358FE296}" dt="2024-07-26T13:11:49.325" v="876" actId="1076"/>
          <ac:spMkLst>
            <pc:docMk/>
            <pc:sldMk cId="4129186392" sldId="437"/>
            <ac:spMk id="4" creationId="{5F9DDCFE-EF2E-1D64-78FC-0127FCC28FFF}"/>
          </ac:spMkLst>
        </pc:spChg>
      </pc:sldChg>
      <pc:sldChg chg="addSp modSp">
        <pc:chgData name="Vishwas Raghunath" userId="S::vishwas.raghunath@health.qld.gov.au::76390ee8-fa93-43b7-843e-e4e519787af4" providerId="AD" clId="Web-{85D79121-5044-9A91-CF06-7C4D358FE296}" dt="2024-07-26T12:31:33.555" v="101" actId="1076"/>
        <pc:sldMkLst>
          <pc:docMk/>
          <pc:sldMk cId="2879308466" sldId="441"/>
        </pc:sldMkLst>
        <pc:spChg chg="mod">
          <ac:chgData name="Vishwas Raghunath" userId="S::vishwas.raghunath@health.qld.gov.au::76390ee8-fa93-43b7-843e-e4e519787af4" providerId="AD" clId="Web-{85D79121-5044-9A91-CF06-7C4D358FE296}" dt="2024-07-26T12:31:26.914" v="100" actId="20577"/>
          <ac:spMkLst>
            <pc:docMk/>
            <pc:sldMk cId="2879308466" sldId="441"/>
            <ac:spMk id="2" creationId="{B83DB9D1-E9C8-D8ED-E915-9FEF3A3724F1}"/>
          </ac:spMkLst>
        </pc:spChg>
        <pc:spChg chg="mod">
          <ac:chgData name="Vishwas Raghunath" userId="S::vishwas.raghunath@health.qld.gov.au::76390ee8-fa93-43b7-843e-e4e519787af4" providerId="AD" clId="Web-{85D79121-5044-9A91-CF06-7C4D358FE296}" dt="2024-07-26T12:31:33.555" v="101" actId="1076"/>
          <ac:spMkLst>
            <pc:docMk/>
            <pc:sldMk cId="2879308466" sldId="441"/>
            <ac:spMk id="3" creationId="{F1FF89C3-43ED-B02A-4961-1221BCF32FD8}"/>
          </ac:spMkLst>
        </pc:spChg>
        <pc:picChg chg="add mod">
          <ac:chgData name="Vishwas Raghunath" userId="S::vishwas.raghunath@health.qld.gov.au::76390ee8-fa93-43b7-843e-e4e519787af4" providerId="AD" clId="Web-{85D79121-5044-9A91-CF06-7C4D358FE296}" dt="2024-07-26T12:29:20.302" v="98" actId="1076"/>
          <ac:picMkLst>
            <pc:docMk/>
            <pc:sldMk cId="2879308466" sldId="441"/>
            <ac:picMk id="4" creationId="{D3961B17-85D2-5A29-24C9-4D08928B1F0C}"/>
          </ac:picMkLst>
        </pc:picChg>
      </pc:sldChg>
      <pc:sldChg chg="modSp">
        <pc:chgData name="Vishwas Raghunath" userId="S::vishwas.raghunath@health.qld.gov.au::76390ee8-fa93-43b7-843e-e4e519787af4" providerId="AD" clId="Web-{85D79121-5044-9A91-CF06-7C4D358FE296}" dt="2024-07-26T12:32:51.994" v="102" actId="14100"/>
        <pc:sldMkLst>
          <pc:docMk/>
          <pc:sldMk cId="2443971042" sldId="442"/>
        </pc:sldMkLst>
        <pc:spChg chg="mod">
          <ac:chgData name="Vishwas Raghunath" userId="S::vishwas.raghunath@health.qld.gov.au::76390ee8-fa93-43b7-843e-e4e519787af4" providerId="AD" clId="Web-{85D79121-5044-9A91-CF06-7C4D358FE296}" dt="2024-07-26T12:32:51.994" v="102" actId="14100"/>
          <ac:spMkLst>
            <pc:docMk/>
            <pc:sldMk cId="2443971042" sldId="442"/>
            <ac:spMk id="2" creationId="{EF3B0507-CA0B-ADFF-A2F0-A88B090F5B4D}"/>
          </ac:spMkLst>
        </pc:spChg>
      </pc:sldChg>
      <pc:sldChg chg="modSp ord modNotes">
        <pc:chgData name="Vishwas Raghunath" userId="S::vishwas.raghunath@health.qld.gov.au::76390ee8-fa93-43b7-843e-e4e519787af4" providerId="AD" clId="Web-{85D79121-5044-9A91-CF06-7C4D358FE296}" dt="2024-07-26T12:46:54.031" v="369" actId="20577"/>
        <pc:sldMkLst>
          <pc:docMk/>
          <pc:sldMk cId="3393629950" sldId="443"/>
        </pc:sldMkLst>
        <pc:spChg chg="mod">
          <ac:chgData name="Vishwas Raghunath" userId="S::vishwas.raghunath@health.qld.gov.au::76390ee8-fa93-43b7-843e-e4e519787af4" providerId="AD" clId="Web-{85D79121-5044-9A91-CF06-7C4D358FE296}" dt="2024-07-26T12:46:54.031" v="369" actId="20577"/>
          <ac:spMkLst>
            <pc:docMk/>
            <pc:sldMk cId="3393629950" sldId="443"/>
            <ac:spMk id="3" creationId="{07D015F7-7F35-2DB7-906E-3955146061E3}"/>
          </ac:spMkLst>
        </pc:spChg>
      </pc:sldChg>
      <pc:sldChg chg="del">
        <pc:chgData name="Vishwas Raghunath" userId="S::vishwas.raghunath@health.qld.gov.au::76390ee8-fa93-43b7-843e-e4e519787af4" providerId="AD" clId="Web-{85D79121-5044-9A91-CF06-7C4D358FE296}" dt="2024-07-26T12:05:26.880" v="57"/>
        <pc:sldMkLst>
          <pc:docMk/>
          <pc:sldMk cId="3514695064" sldId="444"/>
        </pc:sldMkLst>
      </pc:sldChg>
      <pc:sldChg chg="addSp modSp new">
        <pc:chgData name="Vishwas Raghunath" userId="S::vishwas.raghunath@health.qld.gov.au::76390ee8-fa93-43b7-843e-e4e519787af4" providerId="AD" clId="Web-{85D79121-5044-9A91-CF06-7C4D358FE296}" dt="2024-07-26T13:08:08.132" v="841" actId="20577"/>
        <pc:sldMkLst>
          <pc:docMk/>
          <pc:sldMk cId="1875346550" sldId="448"/>
        </pc:sldMkLst>
        <pc:spChg chg="mod">
          <ac:chgData name="Vishwas Raghunath" userId="S::vishwas.raghunath@health.qld.gov.au::76390ee8-fa93-43b7-843e-e4e519787af4" providerId="AD" clId="Web-{85D79121-5044-9A91-CF06-7C4D358FE296}" dt="2024-07-26T13:08:08.132" v="841" actId="20577"/>
          <ac:spMkLst>
            <pc:docMk/>
            <pc:sldMk cId="1875346550" sldId="448"/>
            <ac:spMk id="2" creationId="{09A0325C-03BC-3CFB-B1CA-22504AC7D31F}"/>
          </ac:spMkLst>
        </pc:spChg>
        <pc:spChg chg="mod">
          <ac:chgData name="Vishwas Raghunath" userId="S::vishwas.raghunath@health.qld.gov.au::76390ee8-fa93-43b7-843e-e4e519787af4" providerId="AD" clId="Web-{85D79121-5044-9A91-CF06-7C4D358FE296}" dt="2024-07-26T12:44:51.371" v="339" actId="1076"/>
          <ac:spMkLst>
            <pc:docMk/>
            <pc:sldMk cId="1875346550" sldId="448"/>
            <ac:spMk id="3" creationId="{572276ED-28A6-20F9-F315-7FB6B695A6C5}"/>
          </ac:spMkLst>
        </pc:spChg>
        <pc:spChg chg="add mod">
          <ac:chgData name="Vishwas Raghunath" userId="S::vishwas.raghunath@health.qld.gov.au::76390ee8-fa93-43b7-843e-e4e519787af4" providerId="AD" clId="Web-{85D79121-5044-9A91-CF06-7C4D358FE296}" dt="2024-07-26T12:49:28.362" v="405" actId="20577"/>
          <ac:spMkLst>
            <pc:docMk/>
            <pc:sldMk cId="1875346550" sldId="448"/>
            <ac:spMk id="5" creationId="{6032C518-E01D-AB24-8716-2E7B8F1A98B7}"/>
          </ac:spMkLst>
        </pc:spChg>
        <pc:picChg chg="add mod modCrop">
          <ac:chgData name="Vishwas Raghunath" userId="S::vishwas.raghunath@health.qld.gov.au::76390ee8-fa93-43b7-843e-e4e519787af4" providerId="AD" clId="Web-{85D79121-5044-9A91-CF06-7C4D358FE296}" dt="2024-07-26T12:48:12.751" v="379" actId="1076"/>
          <ac:picMkLst>
            <pc:docMk/>
            <pc:sldMk cId="1875346550" sldId="448"/>
            <ac:picMk id="4" creationId="{0BE26FA2-DE92-86C8-FD7C-A50F3B40A0CD}"/>
          </ac:picMkLst>
        </pc:picChg>
      </pc:sldChg>
      <pc:sldChg chg="addSp delSp modSp new modNotes">
        <pc:chgData name="Vishwas Raghunath" userId="S::vishwas.raghunath@health.qld.gov.au::76390ee8-fa93-43b7-843e-e4e519787af4" providerId="AD" clId="Web-{85D79121-5044-9A91-CF06-7C4D358FE296}" dt="2024-07-26T13:07:31.881" v="833" actId="14100"/>
        <pc:sldMkLst>
          <pc:docMk/>
          <pc:sldMk cId="321030092" sldId="449"/>
        </pc:sldMkLst>
        <pc:spChg chg="mod">
          <ac:chgData name="Vishwas Raghunath" userId="S::vishwas.raghunath@health.qld.gov.au::76390ee8-fa93-43b7-843e-e4e519787af4" providerId="AD" clId="Web-{85D79121-5044-9A91-CF06-7C4D358FE296}" dt="2024-07-26T13:07:31.881" v="833" actId="14100"/>
          <ac:spMkLst>
            <pc:docMk/>
            <pc:sldMk cId="321030092" sldId="449"/>
            <ac:spMk id="2" creationId="{DE0BD35E-4C5A-D66E-6FA4-895ADC47B2E9}"/>
          </ac:spMkLst>
        </pc:spChg>
        <pc:spChg chg="del mod">
          <ac:chgData name="Vishwas Raghunath" userId="S::vishwas.raghunath@health.qld.gov.au::76390ee8-fa93-43b7-843e-e4e519787af4" providerId="AD" clId="Web-{85D79121-5044-9A91-CF06-7C4D358FE296}" dt="2024-07-26T13:07:22.475" v="830"/>
          <ac:spMkLst>
            <pc:docMk/>
            <pc:sldMk cId="321030092" sldId="449"/>
            <ac:spMk id="3" creationId="{82772896-3DCE-FC95-AB0B-2D7A06994117}"/>
          </ac:spMkLst>
        </pc:spChg>
        <pc:spChg chg="add del mod">
          <ac:chgData name="Vishwas Raghunath" userId="S::vishwas.raghunath@health.qld.gov.au::76390ee8-fa93-43b7-843e-e4e519787af4" providerId="AD" clId="Web-{85D79121-5044-9A91-CF06-7C4D358FE296}" dt="2024-07-26T13:06:50.830" v="822"/>
          <ac:spMkLst>
            <pc:docMk/>
            <pc:sldMk cId="321030092" sldId="449"/>
            <ac:spMk id="4" creationId="{4F2B70AB-8910-4E8C-63D5-23F723DD5835}"/>
          </ac:spMkLst>
        </pc:spChg>
        <pc:spChg chg="add mod">
          <ac:chgData name="Vishwas Raghunath" userId="S::vishwas.raghunath@health.qld.gov.au::76390ee8-fa93-43b7-843e-e4e519787af4" providerId="AD" clId="Web-{85D79121-5044-9A91-CF06-7C4D358FE296}" dt="2024-07-26T13:07:13.959" v="828" actId="1076"/>
          <ac:spMkLst>
            <pc:docMk/>
            <pc:sldMk cId="321030092" sldId="449"/>
            <ac:spMk id="5" creationId="{3BBC5921-E4A2-4936-5706-8F989F924567}"/>
          </ac:spMkLst>
        </pc:spChg>
        <pc:spChg chg="add del mod">
          <ac:chgData name="Vishwas Raghunath" userId="S::vishwas.raghunath@health.qld.gov.au::76390ee8-fa93-43b7-843e-e4e519787af4" providerId="AD" clId="Web-{85D79121-5044-9A91-CF06-7C4D358FE296}" dt="2024-07-26T13:07:26.506" v="831"/>
          <ac:spMkLst>
            <pc:docMk/>
            <pc:sldMk cId="321030092" sldId="449"/>
            <ac:spMk id="7" creationId="{76A4CE02-6AC5-08DD-101E-1A743703CDBC}"/>
          </ac:spMkLst>
        </pc:spChg>
      </pc:sldChg>
    </pc:docChg>
  </pc:docChgLst>
  <pc:docChgLst>
    <pc:chgData name="Vishwas Raghunath" userId="S::vishwas.raghunath@health.qld.gov.au::76390ee8-fa93-43b7-843e-e4e519787af4" providerId="AD" clId="Web-{698049DC-F214-1DAA-9DAB-6F141B10FB6F}"/>
    <pc:docChg chg="addSld delSld modSld">
      <pc:chgData name="Vishwas Raghunath" userId="S::vishwas.raghunath@health.qld.gov.au::76390ee8-fa93-43b7-843e-e4e519787af4" providerId="AD" clId="Web-{698049DC-F214-1DAA-9DAB-6F141B10FB6F}" dt="2024-07-22T12:47:12.098" v="895" actId="20577"/>
      <pc:docMkLst>
        <pc:docMk/>
      </pc:docMkLst>
      <pc:sldChg chg="modSp">
        <pc:chgData name="Vishwas Raghunath" userId="S::vishwas.raghunath@health.qld.gov.au::76390ee8-fa93-43b7-843e-e4e519787af4" providerId="AD" clId="Web-{698049DC-F214-1DAA-9DAB-6F141B10FB6F}" dt="2024-07-22T12:36:24.172" v="866" actId="14100"/>
        <pc:sldMkLst>
          <pc:docMk/>
          <pc:sldMk cId="1388194631" sldId="329"/>
        </pc:sldMkLst>
        <pc:spChg chg="mod">
          <ac:chgData name="Vishwas Raghunath" userId="S::vishwas.raghunath@health.qld.gov.au::76390ee8-fa93-43b7-843e-e4e519787af4" providerId="AD" clId="Web-{698049DC-F214-1DAA-9DAB-6F141B10FB6F}" dt="2024-07-22T12:36:11.343" v="863" actId="20577"/>
          <ac:spMkLst>
            <pc:docMk/>
            <pc:sldMk cId="1388194631" sldId="329"/>
            <ac:spMk id="4" creationId="{1FC77E23-0447-4FD7-ADD9-5F3DB3126A5A}"/>
          </ac:spMkLst>
        </pc:spChg>
        <pc:picChg chg="mod">
          <ac:chgData name="Vishwas Raghunath" userId="S::vishwas.raghunath@health.qld.gov.au::76390ee8-fa93-43b7-843e-e4e519787af4" providerId="AD" clId="Web-{698049DC-F214-1DAA-9DAB-6F141B10FB6F}" dt="2024-07-22T12:36:24.172" v="866" actId="14100"/>
          <ac:picMkLst>
            <pc:docMk/>
            <pc:sldMk cId="1388194631" sldId="329"/>
            <ac:picMk id="3" creationId="{D8F0355A-59AC-43A4-9BE0-BBEEF2A8C4D9}"/>
          </ac:picMkLst>
        </pc:picChg>
        <pc:picChg chg="mod">
          <ac:chgData name="Vishwas Raghunath" userId="S::vishwas.raghunath@health.qld.gov.au::76390ee8-fa93-43b7-843e-e4e519787af4" providerId="AD" clId="Web-{698049DC-F214-1DAA-9DAB-6F141B10FB6F}" dt="2024-07-22T12:36:19.406" v="865" actId="1076"/>
          <ac:picMkLst>
            <pc:docMk/>
            <pc:sldMk cId="1388194631" sldId="329"/>
            <ac:picMk id="5" creationId="{FB3EAFA2-C0F9-3049-95A6-A187CD34FBCC}"/>
          </ac:picMkLst>
        </pc:picChg>
      </pc:sldChg>
      <pc:sldChg chg="modSp">
        <pc:chgData name="Vishwas Raghunath" userId="S::vishwas.raghunath@health.qld.gov.au::76390ee8-fa93-43b7-843e-e4e519787af4" providerId="AD" clId="Web-{698049DC-F214-1DAA-9DAB-6F141B10FB6F}" dt="2024-07-22T11:55:54.795" v="579" actId="20577"/>
        <pc:sldMkLst>
          <pc:docMk/>
          <pc:sldMk cId="2492474764" sldId="415"/>
        </pc:sldMkLst>
        <pc:spChg chg="mod">
          <ac:chgData name="Vishwas Raghunath" userId="S::vishwas.raghunath@health.qld.gov.au::76390ee8-fa93-43b7-843e-e4e519787af4" providerId="AD" clId="Web-{698049DC-F214-1DAA-9DAB-6F141B10FB6F}" dt="2024-07-22T11:55:54.795" v="579" actId="20577"/>
          <ac:spMkLst>
            <pc:docMk/>
            <pc:sldMk cId="2492474764" sldId="415"/>
            <ac:spMk id="2" creationId="{84429691-485E-822D-9DF2-8FB8DC22C645}"/>
          </ac:spMkLst>
        </pc:spChg>
        <pc:spChg chg="mod">
          <ac:chgData name="Vishwas Raghunath" userId="S::vishwas.raghunath@health.qld.gov.au::76390ee8-fa93-43b7-843e-e4e519787af4" providerId="AD" clId="Web-{698049DC-F214-1DAA-9DAB-6F141B10FB6F}" dt="2024-07-22T11:36:17.084" v="463" actId="1076"/>
          <ac:spMkLst>
            <pc:docMk/>
            <pc:sldMk cId="2492474764" sldId="415"/>
            <ac:spMk id="3" creationId="{36B7CED6-D3E9-C42E-6E2D-0B7C24997EA9}"/>
          </ac:spMkLst>
        </pc:spChg>
      </pc:sldChg>
      <pc:sldChg chg="addSp modSp">
        <pc:chgData name="Vishwas Raghunath" userId="S::vishwas.raghunath@health.qld.gov.au::76390ee8-fa93-43b7-843e-e4e519787af4" providerId="AD" clId="Web-{698049DC-F214-1DAA-9DAB-6F141B10FB6F}" dt="2024-07-22T12:36:00.780" v="862" actId="1076"/>
        <pc:sldMkLst>
          <pc:docMk/>
          <pc:sldMk cId="3402857650" sldId="417"/>
        </pc:sldMkLst>
        <pc:spChg chg="mod">
          <ac:chgData name="Vishwas Raghunath" userId="S::vishwas.raghunath@health.qld.gov.au::76390ee8-fa93-43b7-843e-e4e519787af4" providerId="AD" clId="Web-{698049DC-F214-1DAA-9DAB-6F141B10FB6F}" dt="2024-07-22T12:33:50.761" v="856" actId="14100"/>
          <ac:spMkLst>
            <pc:docMk/>
            <pc:sldMk cId="3402857650" sldId="417"/>
            <ac:spMk id="2" creationId="{C4387CE0-2D30-5CB7-7A36-06129D642536}"/>
          </ac:spMkLst>
        </pc:spChg>
        <pc:picChg chg="add mod modCrop">
          <ac:chgData name="Vishwas Raghunath" userId="S::vishwas.raghunath@health.qld.gov.au::76390ee8-fa93-43b7-843e-e4e519787af4" providerId="AD" clId="Web-{698049DC-F214-1DAA-9DAB-6F141B10FB6F}" dt="2024-07-22T12:36:00.780" v="862" actId="1076"/>
          <ac:picMkLst>
            <pc:docMk/>
            <pc:sldMk cId="3402857650" sldId="417"/>
            <ac:picMk id="5" creationId="{F77E4C75-85C9-CA19-006E-7D7BC2C46DF6}"/>
          </ac:picMkLst>
        </pc:picChg>
      </pc:sldChg>
      <pc:sldChg chg="modSp">
        <pc:chgData name="Vishwas Raghunath" userId="S::vishwas.raghunath@health.qld.gov.au::76390ee8-fa93-43b7-843e-e4e519787af4" providerId="AD" clId="Web-{698049DC-F214-1DAA-9DAB-6F141B10FB6F}" dt="2024-07-22T12:03:57.156" v="629"/>
        <pc:sldMkLst>
          <pc:docMk/>
          <pc:sldMk cId="2713647882" sldId="418"/>
        </pc:sldMkLst>
        <pc:spChg chg="mod">
          <ac:chgData name="Vishwas Raghunath" userId="S::vishwas.raghunath@health.qld.gov.au::76390ee8-fa93-43b7-843e-e4e519787af4" providerId="AD" clId="Web-{698049DC-F214-1DAA-9DAB-6F141B10FB6F}" dt="2024-07-22T12:03:57.156" v="629"/>
          <ac:spMkLst>
            <pc:docMk/>
            <pc:sldMk cId="2713647882" sldId="418"/>
            <ac:spMk id="2" creationId="{94371E87-34FF-FE97-CCD7-21023A6C9284}"/>
          </ac:spMkLst>
        </pc:spChg>
      </pc:sldChg>
      <pc:sldChg chg="modSp">
        <pc:chgData name="Vishwas Raghunath" userId="S::vishwas.raghunath@health.qld.gov.au::76390ee8-fa93-43b7-843e-e4e519787af4" providerId="AD" clId="Web-{698049DC-F214-1DAA-9DAB-6F141B10FB6F}" dt="2024-07-22T12:16:39.402" v="679" actId="1076"/>
        <pc:sldMkLst>
          <pc:docMk/>
          <pc:sldMk cId="3461356175" sldId="428"/>
        </pc:sldMkLst>
        <pc:spChg chg="mod">
          <ac:chgData name="Vishwas Raghunath" userId="S::vishwas.raghunath@health.qld.gov.au::76390ee8-fa93-43b7-843e-e4e519787af4" providerId="AD" clId="Web-{698049DC-F214-1DAA-9DAB-6F141B10FB6F}" dt="2024-07-22T12:16:39.402" v="679" actId="1076"/>
          <ac:spMkLst>
            <pc:docMk/>
            <pc:sldMk cId="3461356175" sldId="428"/>
            <ac:spMk id="3" creationId="{9BEF3377-72F2-514F-A57C-C04B8B14CD2D}"/>
          </ac:spMkLst>
        </pc:spChg>
      </pc:sldChg>
      <pc:sldChg chg="addSp delSp modSp new">
        <pc:chgData name="Vishwas Raghunath" userId="S::vishwas.raghunath@health.qld.gov.au::76390ee8-fa93-43b7-843e-e4e519787af4" providerId="AD" clId="Web-{698049DC-F214-1DAA-9DAB-6F141B10FB6F}" dt="2024-07-22T11:32:37.999" v="409" actId="20577"/>
        <pc:sldMkLst>
          <pc:docMk/>
          <pc:sldMk cId="3818568454" sldId="429"/>
        </pc:sldMkLst>
        <pc:spChg chg="mod">
          <ac:chgData name="Vishwas Raghunath" userId="S::vishwas.raghunath@health.qld.gov.au::76390ee8-fa93-43b7-843e-e4e519787af4" providerId="AD" clId="Web-{698049DC-F214-1DAA-9DAB-6F141B10FB6F}" dt="2024-07-22T11:32:37.999" v="409" actId="20577"/>
          <ac:spMkLst>
            <pc:docMk/>
            <pc:sldMk cId="3818568454" sldId="429"/>
            <ac:spMk id="2" creationId="{94BD58CB-CEAA-31AF-1887-51A45231A05F}"/>
          </ac:spMkLst>
        </pc:spChg>
        <pc:spChg chg="del">
          <ac:chgData name="Vishwas Raghunath" userId="S::vishwas.raghunath@health.qld.gov.au::76390ee8-fa93-43b7-843e-e4e519787af4" providerId="AD" clId="Web-{698049DC-F214-1DAA-9DAB-6F141B10FB6F}" dt="2024-07-22T11:10:24.677" v="147"/>
          <ac:spMkLst>
            <pc:docMk/>
            <pc:sldMk cId="3818568454" sldId="429"/>
            <ac:spMk id="3" creationId="{3EFAB8EF-4AC0-6F63-3762-E1932A3B3DB9}"/>
          </ac:spMkLst>
        </pc:spChg>
        <pc:picChg chg="add mod">
          <ac:chgData name="Vishwas Raghunath" userId="S::vishwas.raghunath@health.qld.gov.au::76390ee8-fa93-43b7-843e-e4e519787af4" providerId="AD" clId="Web-{698049DC-F214-1DAA-9DAB-6F141B10FB6F}" dt="2024-07-22T11:13:22.542" v="159" actId="1076"/>
          <ac:picMkLst>
            <pc:docMk/>
            <pc:sldMk cId="3818568454" sldId="429"/>
            <ac:picMk id="4" creationId="{A1310E08-6763-C606-549E-290CC5CE6F2B}"/>
          </ac:picMkLst>
        </pc:picChg>
        <pc:picChg chg="add mod">
          <ac:chgData name="Vishwas Raghunath" userId="S::vishwas.raghunath@health.qld.gov.au::76390ee8-fa93-43b7-843e-e4e519787af4" providerId="AD" clId="Web-{698049DC-F214-1DAA-9DAB-6F141B10FB6F}" dt="2024-07-22T11:15:09.357" v="165" actId="1076"/>
          <ac:picMkLst>
            <pc:docMk/>
            <pc:sldMk cId="3818568454" sldId="429"/>
            <ac:picMk id="5" creationId="{D795D5F9-FDEF-108D-9C54-C7085D2F6B5A}"/>
          </ac:picMkLst>
        </pc:picChg>
        <pc:picChg chg="add mod modCrop">
          <ac:chgData name="Vishwas Raghunath" userId="S::vishwas.raghunath@health.qld.gov.au::76390ee8-fa93-43b7-843e-e4e519787af4" providerId="AD" clId="Web-{698049DC-F214-1DAA-9DAB-6F141B10FB6F}" dt="2024-07-22T11:15:02.810" v="163" actId="1076"/>
          <ac:picMkLst>
            <pc:docMk/>
            <pc:sldMk cId="3818568454" sldId="429"/>
            <ac:picMk id="6" creationId="{60730F58-E081-F0B9-5C4C-B656DAB1AA98}"/>
          </ac:picMkLst>
        </pc:picChg>
      </pc:sldChg>
      <pc:sldChg chg="modSp new">
        <pc:chgData name="Vishwas Raghunath" userId="S::vishwas.raghunath@health.qld.gov.au::76390ee8-fa93-43b7-843e-e4e519787af4" providerId="AD" clId="Web-{698049DC-F214-1DAA-9DAB-6F141B10FB6F}" dt="2024-07-22T11:31:27.107" v="386" actId="20577"/>
        <pc:sldMkLst>
          <pc:docMk/>
          <pc:sldMk cId="2530437226" sldId="430"/>
        </pc:sldMkLst>
        <pc:spChg chg="mod">
          <ac:chgData name="Vishwas Raghunath" userId="S::vishwas.raghunath@health.qld.gov.au::76390ee8-fa93-43b7-843e-e4e519787af4" providerId="AD" clId="Web-{698049DC-F214-1DAA-9DAB-6F141B10FB6F}" dt="2024-07-22T11:31:10.684" v="369" actId="20577"/>
          <ac:spMkLst>
            <pc:docMk/>
            <pc:sldMk cId="2530437226" sldId="430"/>
            <ac:spMk id="2" creationId="{113AC7B8-689C-B695-46C1-FFA36A71F082}"/>
          </ac:spMkLst>
        </pc:spChg>
        <pc:spChg chg="mod">
          <ac:chgData name="Vishwas Raghunath" userId="S::vishwas.raghunath@health.qld.gov.au::76390ee8-fa93-43b7-843e-e4e519787af4" providerId="AD" clId="Web-{698049DC-F214-1DAA-9DAB-6F141B10FB6F}" dt="2024-07-22T11:31:27.107" v="386" actId="20577"/>
          <ac:spMkLst>
            <pc:docMk/>
            <pc:sldMk cId="2530437226" sldId="430"/>
            <ac:spMk id="3" creationId="{A3AFED41-5B14-CAB2-99C0-030D44B24034}"/>
          </ac:spMkLst>
        </pc:spChg>
      </pc:sldChg>
      <pc:sldChg chg="addSp modSp new">
        <pc:chgData name="Vishwas Raghunath" userId="S::vishwas.raghunath@health.qld.gov.au::76390ee8-fa93-43b7-843e-e4e519787af4" providerId="AD" clId="Web-{698049DC-F214-1DAA-9DAB-6F141B10FB6F}" dt="2024-07-22T11:49:38.798" v="573" actId="20577"/>
        <pc:sldMkLst>
          <pc:docMk/>
          <pc:sldMk cId="2196280792" sldId="431"/>
        </pc:sldMkLst>
        <pc:spChg chg="mod">
          <ac:chgData name="Vishwas Raghunath" userId="S::vishwas.raghunath@health.qld.gov.au::76390ee8-fa93-43b7-843e-e4e519787af4" providerId="AD" clId="Web-{698049DC-F214-1DAA-9DAB-6F141B10FB6F}" dt="2024-07-22T11:49:38.798" v="573" actId="20577"/>
          <ac:spMkLst>
            <pc:docMk/>
            <pc:sldMk cId="2196280792" sldId="431"/>
            <ac:spMk id="2" creationId="{FACCD911-BA43-B8AD-C11E-8FE03428F0AF}"/>
          </ac:spMkLst>
        </pc:spChg>
        <pc:spChg chg="mod">
          <ac:chgData name="Vishwas Raghunath" userId="S::vishwas.raghunath@health.qld.gov.au::76390ee8-fa93-43b7-843e-e4e519787af4" providerId="AD" clId="Web-{698049DC-F214-1DAA-9DAB-6F141B10FB6F}" dt="2024-07-22T11:42:12.533" v="478" actId="20577"/>
          <ac:spMkLst>
            <pc:docMk/>
            <pc:sldMk cId="2196280792" sldId="431"/>
            <ac:spMk id="3" creationId="{D67F4D0F-4317-F03C-3D5A-15C6E0527AFB}"/>
          </ac:spMkLst>
        </pc:spChg>
        <pc:picChg chg="add mod modCrop">
          <ac:chgData name="Vishwas Raghunath" userId="S::vishwas.raghunath@health.qld.gov.au::76390ee8-fa93-43b7-843e-e4e519787af4" providerId="AD" clId="Web-{698049DC-F214-1DAA-9DAB-6F141B10FB6F}" dt="2024-07-22T11:49:15.751" v="548" actId="1076"/>
          <ac:picMkLst>
            <pc:docMk/>
            <pc:sldMk cId="2196280792" sldId="431"/>
            <ac:picMk id="4" creationId="{67B5753F-782D-458D-3992-E40E8AF6A641}"/>
          </ac:picMkLst>
        </pc:picChg>
      </pc:sldChg>
      <pc:sldChg chg="addSp delSp modSp new">
        <pc:chgData name="Vishwas Raghunath" userId="S::vishwas.raghunath@health.qld.gov.au::76390ee8-fa93-43b7-843e-e4e519787af4" providerId="AD" clId="Web-{698049DC-F214-1DAA-9DAB-6F141B10FB6F}" dt="2024-07-22T12:03:04.233" v="622" actId="1076"/>
        <pc:sldMkLst>
          <pc:docMk/>
          <pc:sldMk cId="403031662" sldId="432"/>
        </pc:sldMkLst>
        <pc:spChg chg="del mod">
          <ac:chgData name="Vishwas Raghunath" userId="S::vishwas.raghunath@health.qld.gov.au::76390ee8-fa93-43b7-843e-e4e519787af4" providerId="AD" clId="Web-{698049DC-F214-1DAA-9DAB-6F141B10FB6F}" dt="2024-07-22T12:01:20.620" v="610"/>
          <ac:spMkLst>
            <pc:docMk/>
            <pc:sldMk cId="403031662" sldId="432"/>
            <ac:spMk id="2" creationId="{04C369E2-6BC3-59AF-4F1C-ABDD236962CC}"/>
          </ac:spMkLst>
        </pc:spChg>
        <pc:spChg chg="mod">
          <ac:chgData name="Vishwas Raghunath" userId="S::vishwas.raghunath@health.qld.gov.au::76390ee8-fa93-43b7-843e-e4e519787af4" providerId="AD" clId="Web-{698049DC-F214-1DAA-9DAB-6F141B10FB6F}" dt="2024-07-22T12:03:04.233" v="622" actId="1076"/>
          <ac:spMkLst>
            <pc:docMk/>
            <pc:sldMk cId="403031662" sldId="432"/>
            <ac:spMk id="3" creationId="{36273259-8B66-8FFA-1A76-0DBEE4405351}"/>
          </ac:spMkLst>
        </pc:spChg>
        <pc:spChg chg="add del mod">
          <ac:chgData name="Vishwas Raghunath" userId="S::vishwas.raghunath@health.qld.gov.au::76390ee8-fa93-43b7-843e-e4e519787af4" providerId="AD" clId="Web-{698049DC-F214-1DAA-9DAB-6F141B10FB6F}" dt="2024-07-22T12:01:28.074" v="612"/>
          <ac:spMkLst>
            <pc:docMk/>
            <pc:sldMk cId="403031662" sldId="432"/>
            <ac:spMk id="7" creationId="{8E25718D-DD2D-DF92-782D-217736CDAB03}"/>
          </ac:spMkLst>
        </pc:spChg>
        <pc:picChg chg="add del mod">
          <ac:chgData name="Vishwas Raghunath" userId="S::vishwas.raghunath@health.qld.gov.au::76390ee8-fa93-43b7-843e-e4e519787af4" providerId="AD" clId="Web-{698049DC-F214-1DAA-9DAB-6F141B10FB6F}" dt="2024-07-22T11:58:02.627" v="584"/>
          <ac:picMkLst>
            <pc:docMk/>
            <pc:sldMk cId="403031662" sldId="432"/>
            <ac:picMk id="4" creationId="{EC785A3E-6ABE-C9C4-56F8-CA0B37D6B8C9}"/>
          </ac:picMkLst>
        </pc:picChg>
        <pc:picChg chg="add mod modCrop">
          <ac:chgData name="Vishwas Raghunath" userId="S::vishwas.raghunath@health.qld.gov.au::76390ee8-fa93-43b7-843e-e4e519787af4" providerId="AD" clId="Web-{698049DC-F214-1DAA-9DAB-6F141B10FB6F}" dt="2024-07-22T12:01:44.949" v="614" actId="1076"/>
          <ac:picMkLst>
            <pc:docMk/>
            <pc:sldMk cId="403031662" sldId="432"/>
            <ac:picMk id="5" creationId="{13EAA058-FADB-06DD-9EDB-C85657EBB787}"/>
          </ac:picMkLst>
        </pc:picChg>
        <pc:picChg chg="add mod modCrop">
          <ac:chgData name="Vishwas Raghunath" userId="S::vishwas.raghunath@health.qld.gov.au::76390ee8-fa93-43b7-843e-e4e519787af4" providerId="AD" clId="Web-{698049DC-F214-1DAA-9DAB-6F141B10FB6F}" dt="2024-07-22T12:02:59.092" v="621" actId="1076"/>
          <ac:picMkLst>
            <pc:docMk/>
            <pc:sldMk cId="403031662" sldId="432"/>
            <ac:picMk id="8" creationId="{FECC8CCC-735F-E305-D980-973A419EDD95}"/>
          </ac:picMkLst>
        </pc:picChg>
      </pc:sldChg>
      <pc:sldChg chg="modSp new">
        <pc:chgData name="Vishwas Raghunath" userId="S::vishwas.raghunath@health.qld.gov.au::76390ee8-fa93-43b7-843e-e4e519787af4" providerId="AD" clId="Web-{698049DC-F214-1DAA-9DAB-6F141B10FB6F}" dt="2024-07-22T12:33:19.525" v="855" actId="20577"/>
        <pc:sldMkLst>
          <pc:docMk/>
          <pc:sldMk cId="694162180" sldId="433"/>
        </pc:sldMkLst>
        <pc:spChg chg="mod">
          <ac:chgData name="Vishwas Raghunath" userId="S::vishwas.raghunath@health.qld.gov.au::76390ee8-fa93-43b7-843e-e4e519787af4" providerId="AD" clId="Web-{698049DC-F214-1DAA-9DAB-6F141B10FB6F}" dt="2024-07-22T12:33:19.525" v="855" actId="20577"/>
          <ac:spMkLst>
            <pc:docMk/>
            <pc:sldMk cId="694162180" sldId="433"/>
            <ac:spMk id="2" creationId="{60CE9678-9CEF-04A8-1CED-B65695341BAA}"/>
          </ac:spMkLst>
        </pc:spChg>
        <pc:spChg chg="mod">
          <ac:chgData name="Vishwas Raghunath" userId="S::vishwas.raghunath@health.qld.gov.au::76390ee8-fa93-43b7-843e-e4e519787af4" providerId="AD" clId="Web-{698049DC-F214-1DAA-9DAB-6F141B10FB6F}" dt="2024-07-22T12:26:55.550" v="738" actId="20577"/>
          <ac:spMkLst>
            <pc:docMk/>
            <pc:sldMk cId="694162180" sldId="433"/>
            <ac:spMk id="3" creationId="{2FC7E206-731A-3588-13BF-E166D937293B}"/>
          </ac:spMkLst>
        </pc:spChg>
      </pc:sldChg>
      <pc:sldChg chg="addSp delSp modSp new">
        <pc:chgData name="Vishwas Raghunath" userId="S::vishwas.raghunath@health.qld.gov.au::76390ee8-fa93-43b7-843e-e4e519787af4" providerId="AD" clId="Web-{698049DC-F214-1DAA-9DAB-6F141B10FB6F}" dt="2024-07-22T12:13:01.395" v="658" actId="1076"/>
        <pc:sldMkLst>
          <pc:docMk/>
          <pc:sldMk cId="1576410468" sldId="434"/>
        </pc:sldMkLst>
        <pc:spChg chg="del mod">
          <ac:chgData name="Vishwas Raghunath" userId="S::vishwas.raghunath@health.qld.gov.au::76390ee8-fa93-43b7-843e-e4e519787af4" providerId="AD" clId="Web-{698049DC-F214-1DAA-9DAB-6F141B10FB6F}" dt="2024-07-22T12:12:51.691" v="655"/>
          <ac:spMkLst>
            <pc:docMk/>
            <pc:sldMk cId="1576410468" sldId="434"/>
            <ac:spMk id="2" creationId="{8C7856D2-AB82-6535-1480-5B17569F8A77}"/>
          </ac:spMkLst>
        </pc:spChg>
        <pc:spChg chg="add del mod">
          <ac:chgData name="Vishwas Raghunath" userId="S::vishwas.raghunath@health.qld.gov.au::76390ee8-fa93-43b7-843e-e4e519787af4" providerId="AD" clId="Web-{698049DC-F214-1DAA-9DAB-6F141B10FB6F}" dt="2024-07-22T12:12:55.598" v="656"/>
          <ac:spMkLst>
            <pc:docMk/>
            <pc:sldMk cId="1576410468" sldId="434"/>
            <ac:spMk id="5" creationId="{710F8DC1-0299-88A5-90B6-7A764BF085B0}"/>
          </ac:spMkLst>
        </pc:spChg>
        <pc:picChg chg="add mod">
          <ac:chgData name="Vishwas Raghunath" userId="S::vishwas.raghunath@health.qld.gov.au::76390ee8-fa93-43b7-843e-e4e519787af4" providerId="AD" clId="Web-{698049DC-F214-1DAA-9DAB-6F141B10FB6F}" dt="2024-07-22T12:13:01.395" v="658" actId="1076"/>
          <ac:picMkLst>
            <pc:docMk/>
            <pc:sldMk cId="1576410468" sldId="434"/>
            <ac:picMk id="3" creationId="{42C2C897-CECA-0BA8-E0D4-2AB65C1EF9CC}"/>
          </ac:picMkLst>
        </pc:picChg>
      </pc:sldChg>
      <pc:sldChg chg="modSp new del">
        <pc:chgData name="Vishwas Raghunath" userId="S::vishwas.raghunath@health.qld.gov.au::76390ee8-fa93-43b7-843e-e4e519787af4" providerId="AD" clId="Web-{698049DC-F214-1DAA-9DAB-6F141B10FB6F}" dt="2024-07-22T12:09:58.217" v="644"/>
        <pc:sldMkLst>
          <pc:docMk/>
          <pc:sldMk cId="3240377327" sldId="434"/>
        </pc:sldMkLst>
        <pc:spChg chg="mod">
          <ac:chgData name="Vishwas Raghunath" userId="S::vishwas.raghunath@health.qld.gov.au::76390ee8-fa93-43b7-843e-e4e519787af4" providerId="AD" clId="Web-{698049DC-F214-1DAA-9DAB-6F141B10FB6F}" dt="2024-07-22T12:09:46.342" v="641" actId="20577"/>
          <ac:spMkLst>
            <pc:docMk/>
            <pc:sldMk cId="3240377327" sldId="434"/>
            <ac:spMk id="3" creationId="{1AB3A4A8-978E-1DD9-0B6D-95A360945BB0}"/>
          </ac:spMkLst>
        </pc:spChg>
      </pc:sldChg>
      <pc:sldChg chg="addSp delSp modSp new mod modClrScheme chgLayout">
        <pc:chgData name="Vishwas Raghunath" userId="S::vishwas.raghunath@health.qld.gov.au::76390ee8-fa93-43b7-843e-e4e519787af4" providerId="AD" clId="Web-{698049DC-F214-1DAA-9DAB-6F141B10FB6F}" dt="2024-07-22T12:15:42.150" v="672"/>
        <pc:sldMkLst>
          <pc:docMk/>
          <pc:sldMk cId="3422687894" sldId="435"/>
        </pc:sldMkLst>
        <pc:spChg chg="add del mod ord">
          <ac:chgData name="Vishwas Raghunath" userId="S::vishwas.raghunath@health.qld.gov.au::76390ee8-fa93-43b7-843e-e4e519787af4" providerId="AD" clId="Web-{698049DC-F214-1DAA-9DAB-6F141B10FB6F}" dt="2024-07-22T12:15:22.227" v="665"/>
          <ac:spMkLst>
            <pc:docMk/>
            <pc:sldMk cId="3422687894" sldId="435"/>
            <ac:spMk id="3" creationId="{89EC1E06-911D-CCA2-1289-0E2E569E484E}"/>
          </ac:spMkLst>
        </pc:spChg>
        <pc:spChg chg="add del mod ord">
          <ac:chgData name="Vishwas Raghunath" userId="S::vishwas.raghunath@health.qld.gov.au::76390ee8-fa93-43b7-843e-e4e519787af4" providerId="AD" clId="Web-{698049DC-F214-1DAA-9DAB-6F141B10FB6F}" dt="2024-07-22T12:15:26.353" v="666"/>
          <ac:spMkLst>
            <pc:docMk/>
            <pc:sldMk cId="3422687894" sldId="435"/>
            <ac:spMk id="4" creationId="{18FF0308-2B24-D03E-62D8-58B652205331}"/>
          </ac:spMkLst>
        </pc:spChg>
        <pc:spChg chg="add mod ord">
          <ac:chgData name="Vishwas Raghunath" userId="S::vishwas.raghunath@health.qld.gov.au::76390ee8-fa93-43b7-843e-e4e519787af4" providerId="AD" clId="Web-{698049DC-F214-1DAA-9DAB-6F141B10FB6F}" dt="2024-07-22T12:15:42.150" v="672"/>
          <ac:spMkLst>
            <pc:docMk/>
            <pc:sldMk cId="3422687894" sldId="435"/>
            <ac:spMk id="5" creationId="{6F5B28C2-3B64-8B44-92A3-1208C7CB3FA7}"/>
          </ac:spMkLst>
        </pc:spChg>
        <pc:picChg chg="add mod">
          <ac:chgData name="Vishwas Raghunath" userId="S::vishwas.raghunath@health.qld.gov.au::76390ee8-fa93-43b7-843e-e4e519787af4" providerId="AD" clId="Web-{698049DC-F214-1DAA-9DAB-6F141B10FB6F}" dt="2024-07-22T12:14:48.570" v="663" actId="1076"/>
          <ac:picMkLst>
            <pc:docMk/>
            <pc:sldMk cId="3422687894" sldId="435"/>
            <ac:picMk id="2" creationId="{D359FAEC-9AF4-CE0E-2D0D-593B971EC07C}"/>
          </ac:picMkLst>
        </pc:picChg>
      </pc:sldChg>
      <pc:sldChg chg="new del">
        <pc:chgData name="Vishwas Raghunath" userId="S::vishwas.raghunath@health.qld.gov.au::76390ee8-fa93-43b7-843e-e4e519787af4" providerId="AD" clId="Web-{698049DC-F214-1DAA-9DAB-6F141B10FB6F}" dt="2024-07-22T12:09:56.374" v="643"/>
        <pc:sldMkLst>
          <pc:docMk/>
          <pc:sldMk cId="3945706253" sldId="435"/>
        </pc:sldMkLst>
      </pc:sldChg>
      <pc:sldChg chg="addSp delSp modSp new">
        <pc:chgData name="Vishwas Raghunath" userId="S::vishwas.raghunath@health.qld.gov.au::76390ee8-fa93-43b7-843e-e4e519787af4" providerId="AD" clId="Web-{698049DC-F214-1DAA-9DAB-6F141B10FB6F}" dt="2024-07-22T12:25:24.172" v="723" actId="1076"/>
        <pc:sldMkLst>
          <pc:docMk/>
          <pc:sldMk cId="2277514814" sldId="436"/>
        </pc:sldMkLst>
        <pc:spChg chg="del">
          <ac:chgData name="Vishwas Raghunath" userId="S::vishwas.raghunath@health.qld.gov.au::76390ee8-fa93-43b7-843e-e4e519787af4" providerId="AD" clId="Web-{698049DC-F214-1DAA-9DAB-6F141B10FB6F}" dt="2024-07-22T12:19:48.501" v="685"/>
          <ac:spMkLst>
            <pc:docMk/>
            <pc:sldMk cId="2277514814" sldId="436"/>
            <ac:spMk id="2" creationId="{935A89E5-4C2E-A4B3-1BA4-D1471439709B}"/>
          </ac:spMkLst>
        </pc:spChg>
        <pc:spChg chg="del mod">
          <ac:chgData name="Vishwas Raghunath" userId="S::vishwas.raghunath@health.qld.gov.au::76390ee8-fa93-43b7-843e-e4e519787af4" providerId="AD" clId="Web-{698049DC-F214-1DAA-9DAB-6F141B10FB6F}" dt="2024-07-22T12:19:47.361" v="684"/>
          <ac:spMkLst>
            <pc:docMk/>
            <pc:sldMk cId="2277514814" sldId="436"/>
            <ac:spMk id="3" creationId="{FF53F0CA-23C4-A6CF-C694-2B6C9D1602FD}"/>
          </ac:spMkLst>
        </pc:spChg>
        <pc:spChg chg="add mod">
          <ac:chgData name="Vishwas Raghunath" userId="S::vishwas.raghunath@health.qld.gov.au::76390ee8-fa93-43b7-843e-e4e519787af4" providerId="AD" clId="Web-{698049DC-F214-1DAA-9DAB-6F141B10FB6F}" dt="2024-07-22T12:24:55.796" v="718" actId="1076"/>
          <ac:spMkLst>
            <pc:docMk/>
            <pc:sldMk cId="2277514814" sldId="436"/>
            <ac:spMk id="7" creationId="{6FFAF56D-4101-F370-F0CC-73788BA1A060}"/>
          </ac:spMkLst>
        </pc:spChg>
        <pc:picChg chg="add mod modCrop">
          <ac:chgData name="Vishwas Raghunath" userId="S::vishwas.raghunath@health.qld.gov.au::76390ee8-fa93-43b7-843e-e4e519787af4" providerId="AD" clId="Web-{698049DC-F214-1DAA-9DAB-6F141B10FB6F}" dt="2024-07-22T12:22:00.709" v="701" actId="1076"/>
          <ac:picMkLst>
            <pc:docMk/>
            <pc:sldMk cId="2277514814" sldId="436"/>
            <ac:picMk id="4" creationId="{2C4526CE-042B-B87C-4AC5-AAAA0D00040C}"/>
          </ac:picMkLst>
        </pc:picChg>
        <pc:picChg chg="add mod modCrop">
          <ac:chgData name="Vishwas Raghunath" userId="S::vishwas.raghunath@health.qld.gov.au::76390ee8-fa93-43b7-843e-e4e519787af4" providerId="AD" clId="Web-{698049DC-F214-1DAA-9DAB-6F141B10FB6F}" dt="2024-07-22T12:22:00.771" v="702" actId="1076"/>
          <ac:picMkLst>
            <pc:docMk/>
            <pc:sldMk cId="2277514814" sldId="436"/>
            <ac:picMk id="5" creationId="{3951ECAF-C349-9942-B366-3A9564A49650}"/>
          </ac:picMkLst>
        </pc:picChg>
        <pc:picChg chg="add mod modCrop">
          <ac:chgData name="Vishwas Raghunath" userId="S::vishwas.raghunath@health.qld.gov.au::76390ee8-fa93-43b7-843e-e4e519787af4" providerId="AD" clId="Web-{698049DC-F214-1DAA-9DAB-6F141B10FB6F}" dt="2024-07-22T12:25:24.172" v="723" actId="1076"/>
          <ac:picMkLst>
            <pc:docMk/>
            <pc:sldMk cId="2277514814" sldId="436"/>
            <ac:picMk id="6" creationId="{D9AD25CE-C074-5B0A-1562-6F1B59CA5081}"/>
          </ac:picMkLst>
        </pc:picChg>
      </pc:sldChg>
      <pc:sldChg chg="modSp new">
        <pc:chgData name="Vishwas Raghunath" userId="S::vishwas.raghunath@health.qld.gov.au::76390ee8-fa93-43b7-843e-e4e519787af4" providerId="AD" clId="Web-{698049DC-F214-1DAA-9DAB-6F141B10FB6F}" dt="2024-07-22T12:31:36.485" v="822" actId="20577"/>
        <pc:sldMkLst>
          <pc:docMk/>
          <pc:sldMk cId="4129186392" sldId="437"/>
        </pc:sldMkLst>
        <pc:spChg chg="mod">
          <ac:chgData name="Vishwas Raghunath" userId="S::vishwas.raghunath@health.qld.gov.au::76390ee8-fa93-43b7-843e-e4e519787af4" providerId="AD" clId="Web-{698049DC-F214-1DAA-9DAB-6F141B10FB6F}" dt="2024-07-22T12:30:04.669" v="803" actId="14100"/>
          <ac:spMkLst>
            <pc:docMk/>
            <pc:sldMk cId="4129186392" sldId="437"/>
            <ac:spMk id="2" creationId="{C52AA65D-8893-DEF2-AA72-3725E2F7000C}"/>
          </ac:spMkLst>
        </pc:spChg>
        <pc:spChg chg="mod">
          <ac:chgData name="Vishwas Raghunath" userId="S::vishwas.raghunath@health.qld.gov.au::76390ee8-fa93-43b7-843e-e4e519787af4" providerId="AD" clId="Web-{698049DC-F214-1DAA-9DAB-6F141B10FB6F}" dt="2024-07-22T12:31:36.485" v="822" actId="20577"/>
          <ac:spMkLst>
            <pc:docMk/>
            <pc:sldMk cId="4129186392" sldId="437"/>
            <ac:spMk id="3" creationId="{5C16A98F-9230-3261-CCA5-E4E3F65EEC53}"/>
          </ac:spMkLst>
        </pc:spChg>
      </pc:sldChg>
      <pc:sldChg chg="modSp new">
        <pc:chgData name="Vishwas Raghunath" userId="S::vishwas.raghunath@health.qld.gov.au::76390ee8-fa93-43b7-843e-e4e519787af4" providerId="AD" clId="Web-{698049DC-F214-1DAA-9DAB-6F141B10FB6F}" dt="2024-07-22T12:32:59.150" v="854" actId="20577"/>
        <pc:sldMkLst>
          <pc:docMk/>
          <pc:sldMk cId="1441902858" sldId="438"/>
        </pc:sldMkLst>
        <pc:spChg chg="mod">
          <ac:chgData name="Vishwas Raghunath" userId="S::vishwas.raghunath@health.qld.gov.au::76390ee8-fa93-43b7-843e-e4e519787af4" providerId="AD" clId="Web-{698049DC-F214-1DAA-9DAB-6F141B10FB6F}" dt="2024-07-22T12:32:59.150" v="854" actId="20577"/>
          <ac:spMkLst>
            <pc:docMk/>
            <pc:sldMk cId="1441902858" sldId="438"/>
            <ac:spMk id="2" creationId="{20ACF892-3682-8C7C-889B-62FB18DBE662}"/>
          </ac:spMkLst>
        </pc:spChg>
        <pc:spChg chg="mod">
          <ac:chgData name="Vishwas Raghunath" userId="S::vishwas.raghunath@health.qld.gov.au::76390ee8-fa93-43b7-843e-e4e519787af4" providerId="AD" clId="Web-{698049DC-F214-1DAA-9DAB-6F141B10FB6F}" dt="2024-07-22T12:31:49.751" v="828" actId="20577"/>
          <ac:spMkLst>
            <pc:docMk/>
            <pc:sldMk cId="1441902858" sldId="438"/>
            <ac:spMk id="3" creationId="{041A2573-1F12-BCD4-28BE-B4D82EB7EBA2}"/>
          </ac:spMkLst>
        </pc:spChg>
      </pc:sldChg>
      <pc:sldChg chg="addSp delSp modSp new mod modClrScheme chgLayout">
        <pc:chgData name="Vishwas Raghunath" userId="S::vishwas.raghunath@health.qld.gov.au::76390ee8-fa93-43b7-843e-e4e519787af4" providerId="AD" clId="Web-{698049DC-F214-1DAA-9DAB-6F141B10FB6F}" dt="2024-07-22T12:43:28.747" v="891" actId="1076"/>
        <pc:sldMkLst>
          <pc:docMk/>
          <pc:sldMk cId="2879238803" sldId="439"/>
        </pc:sldMkLst>
        <pc:spChg chg="del">
          <ac:chgData name="Vishwas Raghunath" userId="S::vishwas.raghunath@health.qld.gov.au::76390ee8-fa93-43b7-843e-e4e519787af4" providerId="AD" clId="Web-{698049DC-F214-1DAA-9DAB-6F141B10FB6F}" dt="2024-07-22T12:39:55.913" v="868"/>
          <ac:spMkLst>
            <pc:docMk/>
            <pc:sldMk cId="2879238803" sldId="439"/>
            <ac:spMk id="2" creationId="{66FD7DDE-5928-E113-1F9B-2DDBAEFE65D2}"/>
          </ac:spMkLst>
        </pc:spChg>
        <pc:spChg chg="del">
          <ac:chgData name="Vishwas Raghunath" userId="S::vishwas.raghunath@health.qld.gov.au::76390ee8-fa93-43b7-843e-e4e519787af4" providerId="AD" clId="Web-{698049DC-F214-1DAA-9DAB-6F141B10FB6F}" dt="2024-07-22T12:39:55.913" v="868"/>
          <ac:spMkLst>
            <pc:docMk/>
            <pc:sldMk cId="2879238803" sldId="439"/>
            <ac:spMk id="3" creationId="{BB8066E9-D82E-0BE0-E8AA-0242CAF7DD80}"/>
          </ac:spMkLst>
        </pc:spChg>
        <pc:spChg chg="del">
          <ac:chgData name="Vishwas Raghunath" userId="S::vishwas.raghunath@health.qld.gov.au::76390ee8-fa93-43b7-843e-e4e519787af4" providerId="AD" clId="Web-{698049DC-F214-1DAA-9DAB-6F141B10FB6F}" dt="2024-07-22T12:39:55.913" v="868"/>
          <ac:spMkLst>
            <pc:docMk/>
            <pc:sldMk cId="2879238803" sldId="439"/>
            <ac:spMk id="4" creationId="{3F984A0F-A8D8-92CE-0C33-6D0181AAEF00}"/>
          </ac:spMkLst>
        </pc:spChg>
        <pc:spChg chg="add mod">
          <ac:chgData name="Vishwas Raghunath" userId="S::vishwas.raghunath@health.qld.gov.au::76390ee8-fa93-43b7-843e-e4e519787af4" providerId="AD" clId="Web-{698049DC-F214-1DAA-9DAB-6F141B10FB6F}" dt="2024-07-22T12:43:24.872" v="890" actId="1076"/>
          <ac:spMkLst>
            <pc:docMk/>
            <pc:sldMk cId="2879238803" sldId="439"/>
            <ac:spMk id="7" creationId="{70A92AEF-58A8-EAE5-A7C3-555A8EA39707}"/>
          </ac:spMkLst>
        </pc:spChg>
        <pc:picChg chg="add del mod">
          <ac:chgData name="Vishwas Raghunath" userId="S::vishwas.raghunath@health.qld.gov.au::76390ee8-fa93-43b7-843e-e4e519787af4" providerId="AD" clId="Web-{698049DC-F214-1DAA-9DAB-6F141B10FB6F}" dt="2024-07-22T12:40:18.195" v="870"/>
          <ac:picMkLst>
            <pc:docMk/>
            <pc:sldMk cId="2879238803" sldId="439"/>
            <ac:picMk id="5" creationId="{CC80181B-BB9C-A6FF-D3DA-569AA7990AC9}"/>
          </ac:picMkLst>
        </pc:picChg>
        <pc:picChg chg="add mod modCrop">
          <ac:chgData name="Vishwas Raghunath" userId="S::vishwas.raghunath@health.qld.gov.au::76390ee8-fa93-43b7-843e-e4e519787af4" providerId="AD" clId="Web-{698049DC-F214-1DAA-9DAB-6F141B10FB6F}" dt="2024-07-22T12:43:28.747" v="891" actId="1076"/>
          <ac:picMkLst>
            <pc:docMk/>
            <pc:sldMk cId="2879238803" sldId="439"/>
            <ac:picMk id="6" creationId="{5E91C78A-12A4-7536-16A4-41F4C544E6B6}"/>
          </ac:picMkLst>
        </pc:picChg>
      </pc:sldChg>
      <pc:sldChg chg="modSp new">
        <pc:chgData name="Vishwas Raghunath" userId="S::vishwas.raghunath@health.qld.gov.au::76390ee8-fa93-43b7-843e-e4e519787af4" providerId="AD" clId="Web-{698049DC-F214-1DAA-9DAB-6F141B10FB6F}" dt="2024-07-22T12:47:12.098" v="895" actId="20577"/>
        <pc:sldMkLst>
          <pc:docMk/>
          <pc:sldMk cId="4122001583" sldId="440"/>
        </pc:sldMkLst>
        <pc:spChg chg="mod">
          <ac:chgData name="Vishwas Raghunath" userId="S::vishwas.raghunath@health.qld.gov.au::76390ee8-fa93-43b7-843e-e4e519787af4" providerId="AD" clId="Web-{698049DC-F214-1DAA-9DAB-6F141B10FB6F}" dt="2024-07-22T12:47:12.098" v="895" actId="20577"/>
          <ac:spMkLst>
            <pc:docMk/>
            <pc:sldMk cId="4122001583" sldId="440"/>
            <ac:spMk id="3" creationId="{B3B83A3D-E0D0-BD3B-4002-D1999B5373B8}"/>
          </ac:spMkLst>
        </pc:spChg>
      </pc:sldChg>
    </pc:docChg>
  </pc:docChgLst>
  <pc:docChgLst>
    <pc:chgData name="Vishwas Raghunath" userId="S::vishwas.raghunath@health.qld.gov.au::76390ee8-fa93-43b7-843e-e4e519787af4" providerId="AD" clId="Web-{259B35E1-6904-9CEB-1AD2-7C5EE562F0CA}"/>
    <pc:docChg chg="addSld delSld modSld sldOrd">
      <pc:chgData name="Vishwas Raghunath" userId="S::vishwas.raghunath@health.qld.gov.au::76390ee8-fa93-43b7-843e-e4e519787af4" providerId="AD" clId="Web-{259B35E1-6904-9CEB-1AD2-7C5EE562F0CA}" dt="2024-07-25T08:19:28.097" v="235" actId="20577"/>
      <pc:docMkLst>
        <pc:docMk/>
      </pc:docMkLst>
      <pc:sldChg chg="modSp">
        <pc:chgData name="Vishwas Raghunath" userId="S::vishwas.raghunath@health.qld.gov.au::76390ee8-fa93-43b7-843e-e4e519787af4" providerId="AD" clId="Web-{259B35E1-6904-9CEB-1AD2-7C5EE562F0CA}" dt="2024-07-25T07:52:01.900" v="2" actId="20577"/>
        <pc:sldMkLst>
          <pc:docMk/>
          <pc:sldMk cId="3221169126" sldId="289"/>
        </pc:sldMkLst>
        <pc:spChg chg="mod">
          <ac:chgData name="Vishwas Raghunath" userId="S::vishwas.raghunath@health.qld.gov.au::76390ee8-fa93-43b7-843e-e4e519787af4" providerId="AD" clId="Web-{259B35E1-6904-9CEB-1AD2-7C5EE562F0CA}" dt="2024-07-25T07:52:01.900" v="2" actId="20577"/>
          <ac:spMkLst>
            <pc:docMk/>
            <pc:sldMk cId="3221169126" sldId="289"/>
            <ac:spMk id="2" creationId="{A62855D8-C400-46BF-B344-F161922D7565}"/>
          </ac:spMkLst>
        </pc:spChg>
      </pc:sldChg>
      <pc:sldChg chg="addSp delSp modSp">
        <pc:chgData name="Vishwas Raghunath" userId="S::vishwas.raghunath@health.qld.gov.au::76390ee8-fa93-43b7-843e-e4e519787af4" providerId="AD" clId="Web-{259B35E1-6904-9CEB-1AD2-7C5EE562F0CA}" dt="2024-07-25T07:54:52.109" v="25" actId="1076"/>
        <pc:sldMkLst>
          <pc:docMk/>
          <pc:sldMk cId="1601289017" sldId="403"/>
        </pc:sldMkLst>
        <pc:spChg chg="add mod">
          <ac:chgData name="Vishwas Raghunath" userId="S::vishwas.raghunath@health.qld.gov.au::76390ee8-fa93-43b7-843e-e4e519787af4" providerId="AD" clId="Web-{259B35E1-6904-9CEB-1AD2-7C5EE562F0CA}" dt="2024-07-25T07:54:37.343" v="22" actId="1076"/>
          <ac:spMkLst>
            <pc:docMk/>
            <pc:sldMk cId="1601289017" sldId="403"/>
            <ac:spMk id="5" creationId="{70A92AEF-58A8-EAE5-A7C3-555A8EA39707}"/>
          </ac:spMkLst>
        </pc:spChg>
        <pc:spChg chg="mod">
          <ac:chgData name="Vishwas Raghunath" userId="S::vishwas.raghunath@health.qld.gov.au::76390ee8-fa93-43b7-843e-e4e519787af4" providerId="AD" clId="Web-{259B35E1-6904-9CEB-1AD2-7C5EE562F0CA}" dt="2024-07-25T07:52:20.604" v="3" actId="1076"/>
          <ac:spMkLst>
            <pc:docMk/>
            <pc:sldMk cId="1601289017" sldId="403"/>
            <ac:spMk id="6" creationId="{15E90532-807B-40FD-98D1-A6AF17718725}"/>
          </ac:spMkLst>
        </pc:spChg>
        <pc:picChg chg="add del mod modCrop">
          <ac:chgData name="Vishwas Raghunath" userId="S::vishwas.raghunath@health.qld.gov.au::76390ee8-fa93-43b7-843e-e4e519787af4" providerId="AD" clId="Web-{259B35E1-6904-9CEB-1AD2-7C5EE562F0CA}" dt="2024-07-25T07:53:22.965" v="11"/>
          <ac:picMkLst>
            <pc:docMk/>
            <pc:sldMk cId="1601289017" sldId="403"/>
            <ac:picMk id="2" creationId="{C98D9891-77E7-E595-C387-C20387EDC9D3}"/>
          </ac:picMkLst>
        </pc:picChg>
        <pc:picChg chg="add mod">
          <ac:chgData name="Vishwas Raghunath" userId="S::vishwas.raghunath@health.qld.gov.au::76390ee8-fa93-43b7-843e-e4e519787af4" providerId="AD" clId="Web-{259B35E1-6904-9CEB-1AD2-7C5EE562F0CA}" dt="2024-07-25T07:54:27.077" v="19" actId="14100"/>
          <ac:picMkLst>
            <pc:docMk/>
            <pc:sldMk cId="1601289017" sldId="403"/>
            <ac:picMk id="4" creationId="{C94B04D0-4F98-31FC-AD4A-1DA6447F985F}"/>
          </ac:picMkLst>
        </pc:picChg>
        <pc:picChg chg="mod">
          <ac:chgData name="Vishwas Raghunath" userId="S::vishwas.raghunath@health.qld.gov.au::76390ee8-fa93-43b7-843e-e4e519787af4" providerId="AD" clId="Web-{259B35E1-6904-9CEB-1AD2-7C5EE562F0CA}" dt="2024-07-25T07:54:52.109" v="25" actId="1076"/>
          <ac:picMkLst>
            <pc:docMk/>
            <pc:sldMk cId="1601289017" sldId="403"/>
            <ac:picMk id="10" creationId="{766E2FC8-03C4-4925-8A23-7823FDC256D1}"/>
          </ac:picMkLst>
        </pc:picChg>
      </pc:sldChg>
      <pc:sldChg chg="modSp">
        <pc:chgData name="Vishwas Raghunath" userId="S::vishwas.raghunath@health.qld.gov.au::76390ee8-fa93-43b7-843e-e4e519787af4" providerId="AD" clId="Web-{259B35E1-6904-9CEB-1AD2-7C5EE562F0CA}" dt="2024-07-25T08:04:53.442" v="115" actId="20577"/>
        <pc:sldMkLst>
          <pc:docMk/>
          <pc:sldMk cId="2492474764" sldId="415"/>
        </pc:sldMkLst>
        <pc:spChg chg="mod">
          <ac:chgData name="Vishwas Raghunath" userId="S::vishwas.raghunath@health.qld.gov.au::76390ee8-fa93-43b7-843e-e4e519787af4" providerId="AD" clId="Web-{259B35E1-6904-9CEB-1AD2-7C5EE562F0CA}" dt="2024-07-25T08:04:53.442" v="115" actId="20577"/>
          <ac:spMkLst>
            <pc:docMk/>
            <pc:sldMk cId="2492474764" sldId="415"/>
            <ac:spMk id="2" creationId="{84429691-485E-822D-9DF2-8FB8DC22C645}"/>
          </ac:spMkLst>
        </pc:spChg>
      </pc:sldChg>
      <pc:sldChg chg="modSp">
        <pc:chgData name="Vishwas Raghunath" userId="S::vishwas.raghunath@health.qld.gov.au::76390ee8-fa93-43b7-843e-e4e519787af4" providerId="AD" clId="Web-{259B35E1-6904-9CEB-1AD2-7C5EE562F0CA}" dt="2024-07-25T08:01:29.091" v="85" actId="20577"/>
        <pc:sldMkLst>
          <pc:docMk/>
          <pc:sldMk cId="3402857650" sldId="417"/>
        </pc:sldMkLst>
        <pc:spChg chg="mod">
          <ac:chgData name="Vishwas Raghunath" userId="S::vishwas.raghunath@health.qld.gov.au::76390ee8-fa93-43b7-843e-e4e519787af4" providerId="AD" clId="Web-{259B35E1-6904-9CEB-1AD2-7C5EE562F0CA}" dt="2024-07-25T08:01:29.091" v="85" actId="20577"/>
          <ac:spMkLst>
            <pc:docMk/>
            <pc:sldMk cId="3402857650" sldId="417"/>
            <ac:spMk id="2" creationId="{C4387CE0-2D30-5CB7-7A36-06129D642536}"/>
          </ac:spMkLst>
        </pc:spChg>
      </pc:sldChg>
      <pc:sldChg chg="addSp delSp modSp">
        <pc:chgData name="Vishwas Raghunath" userId="S::vishwas.raghunath@health.qld.gov.au::76390ee8-fa93-43b7-843e-e4e519787af4" providerId="AD" clId="Web-{259B35E1-6904-9CEB-1AD2-7C5EE562F0CA}" dt="2024-07-25T07:59:32.072" v="76" actId="14100"/>
        <pc:sldMkLst>
          <pc:docMk/>
          <pc:sldMk cId="2713647882" sldId="418"/>
        </pc:sldMkLst>
        <pc:spChg chg="del">
          <ac:chgData name="Vishwas Raghunath" userId="S::vishwas.raghunath@health.qld.gov.au::76390ee8-fa93-43b7-843e-e4e519787af4" providerId="AD" clId="Web-{259B35E1-6904-9CEB-1AD2-7C5EE562F0CA}" dt="2024-07-25T07:57:28.943" v="52"/>
          <ac:spMkLst>
            <pc:docMk/>
            <pc:sldMk cId="2713647882" sldId="418"/>
            <ac:spMk id="2" creationId="{94371E87-34FF-FE97-CCD7-21023A6C9284}"/>
          </ac:spMkLst>
        </pc:spChg>
        <pc:spChg chg="mod">
          <ac:chgData name="Vishwas Raghunath" userId="S::vishwas.raghunath@health.qld.gov.au::76390ee8-fa93-43b7-843e-e4e519787af4" providerId="AD" clId="Web-{259B35E1-6904-9CEB-1AD2-7C5EE562F0CA}" dt="2024-07-25T07:58:36.648" v="69" actId="20577"/>
          <ac:spMkLst>
            <pc:docMk/>
            <pc:sldMk cId="2713647882" sldId="418"/>
            <ac:spMk id="3" creationId="{DA3F6548-8DEC-57AB-E8EC-6C8AD0FF84D2}"/>
          </ac:spMkLst>
        </pc:spChg>
        <pc:spChg chg="add del mod">
          <ac:chgData name="Vishwas Raghunath" userId="S::vishwas.raghunath@health.qld.gov.au::76390ee8-fa93-43b7-843e-e4e519787af4" providerId="AD" clId="Web-{259B35E1-6904-9CEB-1AD2-7C5EE562F0CA}" dt="2024-07-25T07:57:31.427" v="53"/>
          <ac:spMkLst>
            <pc:docMk/>
            <pc:sldMk cId="2713647882" sldId="418"/>
            <ac:spMk id="5" creationId="{BCF8E87E-FE99-2351-416E-29DBE65486ED}"/>
          </ac:spMkLst>
        </pc:spChg>
        <pc:picChg chg="add mod">
          <ac:chgData name="Vishwas Raghunath" userId="S::vishwas.raghunath@health.qld.gov.au::76390ee8-fa93-43b7-843e-e4e519787af4" providerId="AD" clId="Web-{259B35E1-6904-9CEB-1AD2-7C5EE562F0CA}" dt="2024-07-25T07:58:40.117" v="70" actId="1076"/>
          <ac:picMkLst>
            <pc:docMk/>
            <pc:sldMk cId="2713647882" sldId="418"/>
            <ac:picMk id="6" creationId="{1992C10A-DEB4-573F-0B41-38CCE6E5302A}"/>
          </ac:picMkLst>
        </pc:picChg>
        <pc:picChg chg="add mod">
          <ac:chgData name="Vishwas Raghunath" userId="S::vishwas.raghunath@health.qld.gov.au::76390ee8-fa93-43b7-843e-e4e519787af4" providerId="AD" clId="Web-{259B35E1-6904-9CEB-1AD2-7C5EE562F0CA}" dt="2024-07-25T07:59:32.072" v="76" actId="14100"/>
          <ac:picMkLst>
            <pc:docMk/>
            <pc:sldMk cId="2713647882" sldId="418"/>
            <ac:picMk id="7" creationId="{099C58CF-517F-470F-2169-F0CFB63E3AFF}"/>
          </ac:picMkLst>
        </pc:picChg>
      </pc:sldChg>
      <pc:sldChg chg="modSp ord">
        <pc:chgData name="Vishwas Raghunath" userId="S::vishwas.raghunath@health.qld.gov.au::76390ee8-fa93-43b7-843e-e4e519787af4" providerId="AD" clId="Web-{259B35E1-6904-9CEB-1AD2-7C5EE562F0CA}" dt="2024-07-25T08:08:03.480" v="135"/>
        <pc:sldMkLst>
          <pc:docMk/>
          <pc:sldMk cId="2530437226" sldId="430"/>
        </pc:sldMkLst>
        <pc:spChg chg="mod">
          <ac:chgData name="Vishwas Raghunath" userId="S::vishwas.raghunath@health.qld.gov.au::76390ee8-fa93-43b7-843e-e4e519787af4" providerId="AD" clId="Web-{259B35E1-6904-9CEB-1AD2-7C5EE562F0CA}" dt="2024-07-25T08:06:16.304" v="130" actId="20577"/>
          <ac:spMkLst>
            <pc:docMk/>
            <pc:sldMk cId="2530437226" sldId="430"/>
            <ac:spMk id="3" creationId="{A3AFED41-5B14-CAB2-99C0-030D44B24034}"/>
          </ac:spMkLst>
        </pc:spChg>
      </pc:sldChg>
      <pc:sldChg chg="modSp">
        <pc:chgData name="Vishwas Raghunath" userId="S::vishwas.raghunath@health.qld.gov.au::76390ee8-fa93-43b7-843e-e4e519787af4" providerId="AD" clId="Web-{259B35E1-6904-9CEB-1AD2-7C5EE562F0CA}" dt="2024-07-25T08:05:48.507" v="124"/>
        <pc:sldMkLst>
          <pc:docMk/>
          <pc:sldMk cId="2196280792" sldId="431"/>
        </pc:sldMkLst>
        <pc:spChg chg="mod">
          <ac:chgData name="Vishwas Raghunath" userId="S::vishwas.raghunath@health.qld.gov.au::76390ee8-fa93-43b7-843e-e4e519787af4" providerId="AD" clId="Web-{259B35E1-6904-9CEB-1AD2-7C5EE562F0CA}" dt="2024-07-25T08:05:48.507" v="124"/>
          <ac:spMkLst>
            <pc:docMk/>
            <pc:sldMk cId="2196280792" sldId="431"/>
            <ac:spMk id="2" creationId="{FACCD911-BA43-B8AD-C11E-8FE03428F0AF}"/>
          </ac:spMkLst>
        </pc:spChg>
        <pc:spChg chg="mod">
          <ac:chgData name="Vishwas Raghunath" userId="S::vishwas.raghunath@health.qld.gov.au::76390ee8-fa93-43b7-843e-e4e519787af4" providerId="AD" clId="Web-{259B35E1-6904-9CEB-1AD2-7C5EE562F0CA}" dt="2024-07-25T08:05:36.616" v="118" actId="1076"/>
          <ac:spMkLst>
            <pc:docMk/>
            <pc:sldMk cId="2196280792" sldId="431"/>
            <ac:spMk id="3" creationId="{D67F4D0F-4317-F03C-3D5A-15C6E0527AFB}"/>
          </ac:spMkLst>
        </pc:spChg>
        <pc:picChg chg="mod">
          <ac:chgData name="Vishwas Raghunath" userId="S::vishwas.raghunath@health.qld.gov.au::76390ee8-fa93-43b7-843e-e4e519787af4" providerId="AD" clId="Web-{259B35E1-6904-9CEB-1AD2-7C5EE562F0CA}" dt="2024-07-25T08:05:31.568" v="116" actId="1076"/>
          <ac:picMkLst>
            <pc:docMk/>
            <pc:sldMk cId="2196280792" sldId="431"/>
            <ac:picMk id="4" creationId="{67B5753F-782D-458D-3992-E40E8AF6A641}"/>
          </ac:picMkLst>
        </pc:picChg>
      </pc:sldChg>
      <pc:sldChg chg="modSp">
        <pc:chgData name="Vishwas Raghunath" userId="S::vishwas.raghunath@health.qld.gov.au::76390ee8-fa93-43b7-843e-e4e519787af4" providerId="AD" clId="Web-{259B35E1-6904-9CEB-1AD2-7C5EE562F0CA}" dt="2024-07-25T08:02:51.860" v="92" actId="20577"/>
        <pc:sldMkLst>
          <pc:docMk/>
          <pc:sldMk cId="694162180" sldId="433"/>
        </pc:sldMkLst>
        <pc:spChg chg="mod">
          <ac:chgData name="Vishwas Raghunath" userId="S::vishwas.raghunath@health.qld.gov.au::76390ee8-fa93-43b7-843e-e4e519787af4" providerId="AD" clId="Web-{259B35E1-6904-9CEB-1AD2-7C5EE562F0CA}" dt="2024-07-25T08:02:51.860" v="92" actId="20577"/>
          <ac:spMkLst>
            <pc:docMk/>
            <pc:sldMk cId="694162180" sldId="433"/>
            <ac:spMk id="2" creationId="{60CE9678-9CEF-04A8-1CED-B65695341BAA}"/>
          </ac:spMkLst>
        </pc:spChg>
      </pc:sldChg>
      <pc:sldChg chg="add del">
        <pc:chgData name="Vishwas Raghunath" userId="S::vishwas.raghunath@health.qld.gov.au::76390ee8-fa93-43b7-843e-e4e519787af4" providerId="AD" clId="Web-{259B35E1-6904-9CEB-1AD2-7C5EE562F0CA}" dt="2024-07-25T07:58:55.977" v="72"/>
        <pc:sldMkLst>
          <pc:docMk/>
          <pc:sldMk cId="2277514814" sldId="436"/>
        </pc:sldMkLst>
      </pc:sldChg>
      <pc:sldChg chg="modSp">
        <pc:chgData name="Vishwas Raghunath" userId="S::vishwas.raghunath@health.qld.gov.au::76390ee8-fa93-43b7-843e-e4e519787af4" providerId="AD" clId="Web-{259B35E1-6904-9CEB-1AD2-7C5EE562F0CA}" dt="2024-07-25T08:02:24.171" v="88"/>
        <pc:sldMkLst>
          <pc:docMk/>
          <pc:sldMk cId="4129186392" sldId="437"/>
        </pc:sldMkLst>
        <pc:spChg chg="mod">
          <ac:chgData name="Vishwas Raghunath" userId="S::vishwas.raghunath@health.qld.gov.au::76390ee8-fa93-43b7-843e-e4e519787af4" providerId="AD" clId="Web-{259B35E1-6904-9CEB-1AD2-7C5EE562F0CA}" dt="2024-07-25T08:02:24.171" v="88"/>
          <ac:spMkLst>
            <pc:docMk/>
            <pc:sldMk cId="4129186392" sldId="437"/>
            <ac:spMk id="2" creationId="{C52AA65D-8893-DEF2-AA72-3725E2F7000C}"/>
          </ac:spMkLst>
        </pc:spChg>
        <pc:spChg chg="mod">
          <ac:chgData name="Vishwas Raghunath" userId="S::vishwas.raghunath@health.qld.gov.au::76390ee8-fa93-43b7-843e-e4e519787af4" providerId="AD" clId="Web-{259B35E1-6904-9CEB-1AD2-7C5EE562F0CA}" dt="2024-07-25T08:02:13.015" v="86" actId="1076"/>
          <ac:spMkLst>
            <pc:docMk/>
            <pc:sldMk cId="4129186392" sldId="437"/>
            <ac:spMk id="3" creationId="{5C16A98F-9230-3261-CCA5-E4E3F65EEC53}"/>
          </ac:spMkLst>
        </pc:spChg>
      </pc:sldChg>
      <pc:sldChg chg="modSp">
        <pc:chgData name="Vishwas Raghunath" userId="S::vishwas.raghunath@health.qld.gov.au::76390ee8-fa93-43b7-843e-e4e519787af4" providerId="AD" clId="Web-{259B35E1-6904-9CEB-1AD2-7C5EE562F0CA}" dt="2024-07-25T08:02:44.438" v="90" actId="20577"/>
        <pc:sldMkLst>
          <pc:docMk/>
          <pc:sldMk cId="1441902858" sldId="438"/>
        </pc:sldMkLst>
        <pc:spChg chg="mod">
          <ac:chgData name="Vishwas Raghunath" userId="S::vishwas.raghunath@health.qld.gov.au::76390ee8-fa93-43b7-843e-e4e519787af4" providerId="AD" clId="Web-{259B35E1-6904-9CEB-1AD2-7C5EE562F0CA}" dt="2024-07-25T08:02:44.438" v="90" actId="20577"/>
          <ac:spMkLst>
            <pc:docMk/>
            <pc:sldMk cId="1441902858" sldId="438"/>
            <ac:spMk id="2" creationId="{20ACF892-3682-8C7C-889B-62FB18DBE662}"/>
          </ac:spMkLst>
        </pc:spChg>
      </pc:sldChg>
      <pc:sldChg chg="delSp del">
        <pc:chgData name="Vishwas Raghunath" userId="S::vishwas.raghunath@health.qld.gov.au::76390ee8-fa93-43b7-843e-e4e519787af4" providerId="AD" clId="Web-{259B35E1-6904-9CEB-1AD2-7C5EE562F0CA}" dt="2024-07-25T07:54:40.265" v="23"/>
        <pc:sldMkLst>
          <pc:docMk/>
          <pc:sldMk cId="2879238803" sldId="439"/>
        </pc:sldMkLst>
        <pc:spChg chg="del">
          <ac:chgData name="Vishwas Raghunath" userId="S::vishwas.raghunath@health.qld.gov.au::76390ee8-fa93-43b7-843e-e4e519787af4" providerId="AD" clId="Web-{259B35E1-6904-9CEB-1AD2-7C5EE562F0CA}" dt="2024-07-25T07:54:32.437" v="20"/>
          <ac:spMkLst>
            <pc:docMk/>
            <pc:sldMk cId="2879238803" sldId="439"/>
            <ac:spMk id="7" creationId="{70A92AEF-58A8-EAE5-A7C3-555A8EA39707}"/>
          </ac:spMkLst>
        </pc:spChg>
        <pc:picChg chg="del">
          <ac:chgData name="Vishwas Raghunath" userId="S::vishwas.raghunath@health.qld.gov.au::76390ee8-fa93-43b7-843e-e4e519787af4" providerId="AD" clId="Web-{259B35E1-6904-9CEB-1AD2-7C5EE562F0CA}" dt="2024-07-25T07:52:26.104" v="5"/>
          <ac:picMkLst>
            <pc:docMk/>
            <pc:sldMk cId="2879238803" sldId="439"/>
            <ac:picMk id="6" creationId="{5E91C78A-12A4-7536-16A4-41F4C544E6B6}"/>
          </ac:picMkLst>
        </pc:picChg>
      </pc:sldChg>
      <pc:sldChg chg="modSp modNotes">
        <pc:chgData name="Vishwas Raghunath" userId="S::vishwas.raghunath@health.qld.gov.au::76390ee8-fa93-43b7-843e-e4e519787af4" providerId="AD" clId="Web-{259B35E1-6904-9CEB-1AD2-7C5EE562F0CA}" dt="2024-07-25T08:16:38.888" v="213"/>
        <pc:sldMkLst>
          <pc:docMk/>
          <pc:sldMk cId="2879308466" sldId="441"/>
        </pc:sldMkLst>
        <pc:spChg chg="mod">
          <ac:chgData name="Vishwas Raghunath" userId="S::vishwas.raghunath@health.qld.gov.au::76390ee8-fa93-43b7-843e-e4e519787af4" providerId="AD" clId="Web-{259B35E1-6904-9CEB-1AD2-7C5EE562F0CA}" dt="2024-07-25T08:16:21.856" v="209" actId="20577"/>
          <ac:spMkLst>
            <pc:docMk/>
            <pc:sldMk cId="2879308466" sldId="441"/>
            <ac:spMk id="2" creationId="{B83DB9D1-E9C8-D8ED-E915-9FEF3A3724F1}"/>
          </ac:spMkLst>
        </pc:spChg>
      </pc:sldChg>
      <pc:sldChg chg="addSp modSp">
        <pc:chgData name="Vishwas Raghunath" userId="S::vishwas.raghunath@health.qld.gov.au::76390ee8-fa93-43b7-843e-e4e519787af4" providerId="AD" clId="Web-{259B35E1-6904-9CEB-1AD2-7C5EE562F0CA}" dt="2024-07-25T08:04:40.739" v="110" actId="14100"/>
        <pc:sldMkLst>
          <pc:docMk/>
          <pc:sldMk cId="2443971042" sldId="442"/>
        </pc:sldMkLst>
        <pc:spChg chg="mod">
          <ac:chgData name="Vishwas Raghunath" userId="S::vishwas.raghunath@health.qld.gov.au::76390ee8-fa93-43b7-843e-e4e519787af4" providerId="AD" clId="Web-{259B35E1-6904-9CEB-1AD2-7C5EE562F0CA}" dt="2024-07-25T08:03:35.861" v="93" actId="14100"/>
          <ac:spMkLst>
            <pc:docMk/>
            <pc:sldMk cId="2443971042" sldId="442"/>
            <ac:spMk id="2" creationId="{EF3B0507-CA0B-ADFF-A2F0-A88B090F5B4D}"/>
          </ac:spMkLst>
        </pc:spChg>
        <pc:spChg chg="add mod">
          <ac:chgData name="Vishwas Raghunath" userId="S::vishwas.raghunath@health.qld.gov.au::76390ee8-fa93-43b7-843e-e4e519787af4" providerId="AD" clId="Web-{259B35E1-6904-9CEB-1AD2-7C5EE562F0CA}" dt="2024-07-25T08:04:40.739" v="110" actId="14100"/>
          <ac:spMkLst>
            <pc:docMk/>
            <pc:sldMk cId="2443971042" sldId="442"/>
            <ac:spMk id="3" creationId="{739A6E74-7A4E-26AA-F8E9-67856A8372CE}"/>
          </ac:spMkLst>
        </pc:spChg>
        <pc:spChg chg="mod">
          <ac:chgData name="Vishwas Raghunath" userId="S::vishwas.raghunath@health.qld.gov.au::76390ee8-fa93-43b7-843e-e4e519787af4" providerId="AD" clId="Web-{259B35E1-6904-9CEB-1AD2-7C5EE562F0CA}" dt="2024-07-25T08:04:07.675" v="98" actId="1076"/>
          <ac:spMkLst>
            <pc:docMk/>
            <pc:sldMk cId="2443971042" sldId="442"/>
            <ac:spMk id="5" creationId="{56D57B5E-B7A0-094C-F878-C05EBFE8B164}"/>
          </ac:spMkLst>
        </pc:spChg>
      </pc:sldChg>
      <pc:sldChg chg="modSp">
        <pc:chgData name="Vishwas Raghunath" userId="S::vishwas.raghunath@health.qld.gov.au::76390ee8-fa93-43b7-843e-e4e519787af4" providerId="AD" clId="Web-{259B35E1-6904-9CEB-1AD2-7C5EE562F0CA}" dt="2024-07-25T08:06:06.195" v="128" actId="14100"/>
        <pc:sldMkLst>
          <pc:docMk/>
          <pc:sldMk cId="3393629950" sldId="443"/>
        </pc:sldMkLst>
        <pc:spChg chg="mod">
          <ac:chgData name="Vishwas Raghunath" userId="S::vishwas.raghunath@health.qld.gov.au::76390ee8-fa93-43b7-843e-e4e519787af4" providerId="AD" clId="Web-{259B35E1-6904-9CEB-1AD2-7C5EE562F0CA}" dt="2024-07-25T08:06:06.195" v="128" actId="14100"/>
          <ac:spMkLst>
            <pc:docMk/>
            <pc:sldMk cId="3393629950" sldId="443"/>
            <ac:spMk id="2" creationId="{5300A6F9-BD65-3330-FE58-FB53DB863D6A}"/>
          </ac:spMkLst>
        </pc:spChg>
        <pc:picChg chg="mod">
          <ac:chgData name="Vishwas Raghunath" userId="S::vishwas.raghunath@health.qld.gov.au::76390ee8-fa93-43b7-843e-e4e519787af4" providerId="AD" clId="Web-{259B35E1-6904-9CEB-1AD2-7C5EE562F0CA}" dt="2024-07-25T08:06:03.898" v="126" actId="1076"/>
          <ac:picMkLst>
            <pc:docMk/>
            <pc:sldMk cId="3393629950" sldId="443"/>
            <ac:picMk id="4" creationId="{1492688B-D9C2-6A59-30FB-AA4B37DA06DA}"/>
          </ac:picMkLst>
        </pc:picChg>
        <pc:picChg chg="mod">
          <ac:chgData name="Vishwas Raghunath" userId="S::vishwas.raghunath@health.qld.gov.au::76390ee8-fa93-43b7-843e-e4e519787af4" providerId="AD" clId="Web-{259B35E1-6904-9CEB-1AD2-7C5EE562F0CA}" dt="2024-07-25T08:06:03.929" v="127" actId="1076"/>
          <ac:picMkLst>
            <pc:docMk/>
            <pc:sldMk cId="3393629950" sldId="443"/>
            <ac:picMk id="5" creationId="{32FBA9E7-5AE2-1F1E-5C16-DC6CD1E3E2CC}"/>
          </ac:picMkLst>
        </pc:picChg>
      </pc:sldChg>
      <pc:sldChg chg="addSp delSp modSp new">
        <pc:chgData name="Vishwas Raghunath" userId="S::vishwas.raghunath@health.qld.gov.au::76390ee8-fa93-43b7-843e-e4e519787af4" providerId="AD" clId="Web-{259B35E1-6904-9CEB-1AD2-7C5EE562F0CA}" dt="2024-07-25T08:00:30.418" v="80"/>
        <pc:sldMkLst>
          <pc:docMk/>
          <pc:sldMk cId="1598067922" sldId="445"/>
        </pc:sldMkLst>
        <pc:spChg chg="del">
          <ac:chgData name="Vishwas Raghunath" userId="S::vishwas.raghunath@health.qld.gov.au::76390ee8-fa93-43b7-843e-e4e519787af4" providerId="AD" clId="Web-{259B35E1-6904-9CEB-1AD2-7C5EE562F0CA}" dt="2024-07-25T08:00:08.667" v="79"/>
          <ac:spMkLst>
            <pc:docMk/>
            <pc:sldMk cId="1598067922" sldId="445"/>
            <ac:spMk id="2" creationId="{14C2B3A0-4808-1723-924C-A31A0C0C308C}"/>
          </ac:spMkLst>
        </pc:spChg>
        <pc:spChg chg="del">
          <ac:chgData name="Vishwas Raghunath" userId="S::vishwas.raghunath@health.qld.gov.au::76390ee8-fa93-43b7-843e-e4e519787af4" providerId="AD" clId="Web-{259B35E1-6904-9CEB-1AD2-7C5EE562F0CA}" dt="2024-07-25T08:00:07.448" v="78"/>
          <ac:spMkLst>
            <pc:docMk/>
            <pc:sldMk cId="1598067922" sldId="445"/>
            <ac:spMk id="3" creationId="{A1A35074-4F7F-FDA2-F548-8378C5A07C3B}"/>
          </ac:spMkLst>
        </pc:spChg>
        <pc:picChg chg="add mod">
          <ac:chgData name="Vishwas Raghunath" userId="S::vishwas.raghunath@health.qld.gov.au::76390ee8-fa93-43b7-843e-e4e519787af4" providerId="AD" clId="Web-{259B35E1-6904-9CEB-1AD2-7C5EE562F0CA}" dt="2024-07-25T08:00:30.418" v="80"/>
          <ac:picMkLst>
            <pc:docMk/>
            <pc:sldMk cId="1598067922" sldId="445"/>
            <ac:picMk id="4" creationId="{503D58DD-8EAB-B6EC-DE84-A008DA7D8D91}"/>
          </ac:picMkLst>
        </pc:picChg>
      </pc:sldChg>
      <pc:sldChg chg="new del">
        <pc:chgData name="Vishwas Raghunath" userId="S::vishwas.raghunath@health.qld.gov.au::76390ee8-fa93-43b7-843e-e4e519787af4" providerId="AD" clId="Web-{259B35E1-6904-9CEB-1AD2-7C5EE562F0CA}" dt="2024-07-25T08:00:45.434" v="82"/>
        <pc:sldMkLst>
          <pc:docMk/>
          <pc:sldMk cId="389280372" sldId="446"/>
        </pc:sldMkLst>
      </pc:sldChg>
      <pc:sldChg chg="addSp modSp new">
        <pc:chgData name="Vishwas Raghunath" userId="S::vishwas.raghunath@health.qld.gov.au::76390ee8-fa93-43b7-843e-e4e519787af4" providerId="AD" clId="Web-{259B35E1-6904-9CEB-1AD2-7C5EE562F0CA}" dt="2024-07-25T08:19:28.097" v="235" actId="20577"/>
        <pc:sldMkLst>
          <pc:docMk/>
          <pc:sldMk cId="2372014832" sldId="446"/>
        </pc:sldMkLst>
        <pc:spChg chg="mod">
          <ac:chgData name="Vishwas Raghunath" userId="S::vishwas.raghunath@health.qld.gov.au::76390ee8-fa93-43b7-843e-e4e519787af4" providerId="AD" clId="Web-{259B35E1-6904-9CEB-1AD2-7C5EE562F0CA}" dt="2024-07-25T08:15:58.027" v="208" actId="20577"/>
          <ac:spMkLst>
            <pc:docMk/>
            <pc:sldMk cId="2372014832" sldId="446"/>
            <ac:spMk id="2" creationId="{B9A00699-FB7D-8ABC-862E-ABE7A684187F}"/>
          </ac:spMkLst>
        </pc:spChg>
        <pc:spChg chg="mod">
          <ac:chgData name="Vishwas Raghunath" userId="S::vishwas.raghunath@health.qld.gov.au::76390ee8-fa93-43b7-843e-e4e519787af4" providerId="AD" clId="Web-{259B35E1-6904-9CEB-1AD2-7C5EE562F0CA}" dt="2024-07-25T08:19:28.097" v="235" actId="20577"/>
          <ac:spMkLst>
            <pc:docMk/>
            <pc:sldMk cId="2372014832" sldId="446"/>
            <ac:spMk id="3" creationId="{A8178908-2DCA-81C6-1B96-85B0EDAB7565}"/>
          </ac:spMkLst>
        </pc:spChg>
        <pc:picChg chg="add mod">
          <ac:chgData name="Vishwas Raghunath" userId="S::vishwas.raghunath@health.qld.gov.au::76390ee8-fa93-43b7-843e-e4e519787af4" providerId="AD" clId="Web-{259B35E1-6904-9CEB-1AD2-7C5EE562F0CA}" dt="2024-07-25T08:15:41.496" v="206" actId="1076"/>
          <ac:picMkLst>
            <pc:docMk/>
            <pc:sldMk cId="2372014832" sldId="446"/>
            <ac:picMk id="4" creationId="{47731487-DE54-9F40-A9D9-B7CE363C47A2}"/>
          </ac:picMkLst>
        </pc:picChg>
        <pc:picChg chg="add mod">
          <ac:chgData name="Vishwas Raghunath" userId="S::vishwas.raghunath@health.qld.gov.au::76390ee8-fa93-43b7-843e-e4e519787af4" providerId="AD" clId="Web-{259B35E1-6904-9CEB-1AD2-7C5EE562F0CA}" dt="2024-07-25T08:15:25.136" v="197" actId="1076"/>
          <ac:picMkLst>
            <pc:docMk/>
            <pc:sldMk cId="2372014832" sldId="446"/>
            <ac:picMk id="5" creationId="{57056E0A-45A7-7D8A-5574-C07E7BA757D5}"/>
          </ac:picMkLst>
        </pc:picChg>
      </pc:sldChg>
      <pc:sldChg chg="addSp delSp modSp new mod modClrScheme chgLayout">
        <pc:chgData name="Vishwas Raghunath" userId="S::vishwas.raghunath@health.qld.gov.au::76390ee8-fa93-43b7-843e-e4e519787af4" providerId="AD" clId="Web-{259B35E1-6904-9CEB-1AD2-7C5EE562F0CA}" dt="2024-07-25T08:18:09.469" v="218" actId="1076"/>
        <pc:sldMkLst>
          <pc:docMk/>
          <pc:sldMk cId="2569888249" sldId="447"/>
        </pc:sldMkLst>
        <pc:spChg chg="del">
          <ac:chgData name="Vishwas Raghunath" userId="S::vishwas.raghunath@health.qld.gov.au::76390ee8-fa93-43b7-843e-e4e519787af4" providerId="AD" clId="Web-{259B35E1-6904-9CEB-1AD2-7C5EE562F0CA}" dt="2024-07-25T08:17:52.922" v="215"/>
          <ac:spMkLst>
            <pc:docMk/>
            <pc:sldMk cId="2569888249" sldId="447"/>
            <ac:spMk id="2" creationId="{76D90B9B-7F45-92B3-8494-AE4F04BEBAFC}"/>
          </ac:spMkLst>
        </pc:spChg>
        <pc:spChg chg="del">
          <ac:chgData name="Vishwas Raghunath" userId="S::vishwas.raghunath@health.qld.gov.au::76390ee8-fa93-43b7-843e-e4e519787af4" providerId="AD" clId="Web-{259B35E1-6904-9CEB-1AD2-7C5EE562F0CA}" dt="2024-07-25T08:17:52.922" v="215"/>
          <ac:spMkLst>
            <pc:docMk/>
            <pc:sldMk cId="2569888249" sldId="447"/>
            <ac:spMk id="3" creationId="{14EF3262-D2F2-96BE-FC95-E3728754AEC4}"/>
          </ac:spMkLst>
        </pc:spChg>
        <pc:picChg chg="add mod">
          <ac:chgData name="Vishwas Raghunath" userId="S::vishwas.raghunath@health.qld.gov.au::76390ee8-fa93-43b7-843e-e4e519787af4" providerId="AD" clId="Web-{259B35E1-6904-9CEB-1AD2-7C5EE562F0CA}" dt="2024-07-25T08:18:09.469" v="218" actId="1076"/>
          <ac:picMkLst>
            <pc:docMk/>
            <pc:sldMk cId="2569888249" sldId="447"/>
            <ac:picMk id="4" creationId="{D03D88E8-26DA-18C0-5CCC-FA00C898602B}"/>
          </ac:picMkLst>
        </pc:picChg>
      </pc:sldChg>
    </pc:docChg>
  </pc:docChgLst>
  <pc:docChgLst>
    <pc:chgData name="Vishwas Raghunath" userId="S::vishwas.raghunath@health.qld.gov.au::76390ee8-fa93-43b7-843e-e4e519787af4" providerId="AD" clId="Web-{E67AFB5C-9AFD-19C0-9801-86B1B5C04568}"/>
    <pc:docChg chg="addSld delSld modSld sldOrd">
      <pc:chgData name="Vishwas Raghunath" userId="S::vishwas.raghunath@health.qld.gov.au::76390ee8-fa93-43b7-843e-e4e519787af4" providerId="AD" clId="Web-{E67AFB5C-9AFD-19C0-9801-86B1B5C04568}" dt="2024-07-24T13:16:41.884" v="1250" actId="14100"/>
      <pc:docMkLst>
        <pc:docMk/>
      </pc:docMkLst>
      <pc:sldChg chg="addSp delSp modSp">
        <pc:chgData name="Vishwas Raghunath" userId="S::vishwas.raghunath@health.qld.gov.au::76390ee8-fa93-43b7-843e-e4e519787af4" providerId="AD" clId="Web-{E67AFB5C-9AFD-19C0-9801-86B1B5C04568}" dt="2024-07-24T11:02:11.707" v="11" actId="1076"/>
        <pc:sldMkLst>
          <pc:docMk/>
          <pc:sldMk cId="373381949" sldId="257"/>
        </pc:sldMkLst>
        <pc:picChg chg="add mod">
          <ac:chgData name="Vishwas Raghunath" userId="S::vishwas.raghunath@health.qld.gov.au::76390ee8-fa93-43b7-843e-e4e519787af4" providerId="AD" clId="Web-{E67AFB5C-9AFD-19C0-9801-86B1B5C04568}" dt="2024-07-24T10:59:33.766" v="3" actId="1076"/>
          <ac:picMkLst>
            <pc:docMk/>
            <pc:sldMk cId="373381949" sldId="257"/>
            <ac:picMk id="2" creationId="{42A6EC9C-67C9-C1B2-21FE-20D6CC8A9AE8}"/>
          </ac:picMkLst>
        </pc:picChg>
        <pc:picChg chg="add mod modCrop">
          <ac:chgData name="Vishwas Raghunath" userId="S::vishwas.raghunath@health.qld.gov.au::76390ee8-fa93-43b7-843e-e4e519787af4" providerId="AD" clId="Web-{E67AFB5C-9AFD-19C0-9801-86B1B5C04568}" dt="2024-07-24T11:02:11.707" v="11" actId="1076"/>
          <ac:picMkLst>
            <pc:docMk/>
            <pc:sldMk cId="373381949" sldId="257"/>
            <ac:picMk id="3" creationId="{92D6D43C-94E5-7CAE-9C73-BC3936B2EE6A}"/>
          </ac:picMkLst>
        </pc:picChg>
        <pc:picChg chg="del">
          <ac:chgData name="Vishwas Raghunath" userId="S::vishwas.raghunath@health.qld.gov.au::76390ee8-fa93-43b7-843e-e4e519787af4" providerId="AD" clId="Web-{E67AFB5C-9AFD-19C0-9801-86B1B5C04568}" dt="2024-07-24T11:00:09.673" v="4"/>
          <ac:picMkLst>
            <pc:docMk/>
            <pc:sldMk cId="373381949" sldId="257"/>
            <ac:picMk id="6" creationId="{D11C39BD-2321-4F56-99A6-6D1284E8D708}"/>
          </ac:picMkLst>
        </pc:picChg>
        <pc:picChg chg="del">
          <ac:chgData name="Vishwas Raghunath" userId="S::vishwas.raghunath@health.qld.gov.au::76390ee8-fa93-43b7-843e-e4e519787af4" providerId="AD" clId="Web-{E67AFB5C-9AFD-19C0-9801-86B1B5C04568}" dt="2024-07-24T10:59:21.594" v="0"/>
          <ac:picMkLst>
            <pc:docMk/>
            <pc:sldMk cId="373381949" sldId="257"/>
            <ac:picMk id="11" creationId="{B7BF405F-4ECB-417D-B4A0-DC00EA9D3B63}"/>
          </ac:picMkLst>
        </pc:picChg>
      </pc:sldChg>
      <pc:sldChg chg="modSp">
        <pc:chgData name="Vishwas Raghunath" userId="S::vishwas.raghunath@health.qld.gov.au::76390ee8-fa93-43b7-843e-e4e519787af4" providerId="AD" clId="Web-{E67AFB5C-9AFD-19C0-9801-86B1B5C04568}" dt="2024-07-24T11:03:42.600" v="17" actId="20577"/>
        <pc:sldMkLst>
          <pc:docMk/>
          <pc:sldMk cId="3464941875" sldId="260"/>
        </pc:sldMkLst>
        <pc:spChg chg="mod">
          <ac:chgData name="Vishwas Raghunath" userId="S::vishwas.raghunath@health.qld.gov.au::76390ee8-fa93-43b7-843e-e4e519787af4" providerId="AD" clId="Web-{E67AFB5C-9AFD-19C0-9801-86B1B5C04568}" dt="2024-07-24T11:03:42.600" v="17" actId="20577"/>
          <ac:spMkLst>
            <pc:docMk/>
            <pc:sldMk cId="3464941875" sldId="260"/>
            <ac:spMk id="8" creationId="{BBE2F247-47C8-4D99-A6C0-D26D533408A5}"/>
          </ac:spMkLst>
        </pc:spChg>
        <pc:spChg chg="mod">
          <ac:chgData name="Vishwas Raghunath" userId="S::vishwas.raghunath@health.qld.gov.au::76390ee8-fa93-43b7-843e-e4e519787af4" providerId="AD" clId="Web-{E67AFB5C-9AFD-19C0-9801-86B1B5C04568}" dt="2024-07-24T11:03:33.053" v="13" actId="14100"/>
          <ac:spMkLst>
            <pc:docMk/>
            <pc:sldMk cId="3464941875" sldId="260"/>
            <ac:spMk id="10" creationId="{CB5E8A63-BA69-4E9C-B01A-F61B39FC8068}"/>
          </ac:spMkLst>
        </pc:spChg>
      </pc:sldChg>
      <pc:sldChg chg="modSp">
        <pc:chgData name="Vishwas Raghunath" userId="S::vishwas.raghunath@health.qld.gov.au::76390ee8-fa93-43b7-843e-e4e519787af4" providerId="AD" clId="Web-{E67AFB5C-9AFD-19C0-9801-86B1B5C04568}" dt="2024-07-24T13:16:41.884" v="1250" actId="14100"/>
        <pc:sldMkLst>
          <pc:docMk/>
          <pc:sldMk cId="1550781127" sldId="287"/>
        </pc:sldMkLst>
        <pc:spChg chg="mod">
          <ac:chgData name="Vishwas Raghunath" userId="S::vishwas.raghunath@health.qld.gov.au::76390ee8-fa93-43b7-843e-e4e519787af4" providerId="AD" clId="Web-{E67AFB5C-9AFD-19C0-9801-86B1B5C04568}" dt="2024-07-24T13:16:41.884" v="1250" actId="14100"/>
          <ac:spMkLst>
            <pc:docMk/>
            <pc:sldMk cId="1550781127" sldId="287"/>
            <ac:spMk id="7" creationId="{DECF6374-4228-B447-9A97-0E0E3DE75DFF}"/>
          </ac:spMkLst>
        </pc:spChg>
        <pc:picChg chg="mod">
          <ac:chgData name="Vishwas Raghunath" userId="S::vishwas.raghunath@health.qld.gov.au::76390ee8-fa93-43b7-843e-e4e519787af4" providerId="AD" clId="Web-{E67AFB5C-9AFD-19C0-9801-86B1B5C04568}" dt="2024-07-24T13:16:25.665" v="1240" actId="14100"/>
          <ac:picMkLst>
            <pc:docMk/>
            <pc:sldMk cId="1550781127" sldId="287"/>
            <ac:picMk id="6" creationId="{4469F00D-FA46-7046-8A40-784557DD368F}"/>
          </ac:picMkLst>
        </pc:picChg>
      </pc:sldChg>
      <pc:sldChg chg="addSp delSp modSp">
        <pc:chgData name="Vishwas Raghunath" userId="S::vishwas.raghunath@health.qld.gov.au::76390ee8-fa93-43b7-843e-e4e519787af4" providerId="AD" clId="Web-{E67AFB5C-9AFD-19C0-9801-86B1B5C04568}" dt="2024-07-24T11:08:54.028" v="69" actId="1076"/>
        <pc:sldMkLst>
          <pc:docMk/>
          <pc:sldMk cId="2734613565" sldId="325"/>
        </pc:sldMkLst>
        <pc:spChg chg="del mod">
          <ac:chgData name="Vishwas Raghunath" userId="S::vishwas.raghunath@health.qld.gov.au::76390ee8-fa93-43b7-843e-e4e519787af4" providerId="AD" clId="Web-{E67AFB5C-9AFD-19C0-9801-86B1B5C04568}" dt="2024-07-24T11:07:20.104" v="47"/>
          <ac:spMkLst>
            <pc:docMk/>
            <pc:sldMk cId="2734613565" sldId="325"/>
            <ac:spMk id="3" creationId="{DCF6F43A-C657-4742-BAB5-DA4F7DE922F6}"/>
          </ac:spMkLst>
        </pc:spChg>
        <pc:spChg chg="add del mod">
          <ac:chgData name="Vishwas Raghunath" userId="S::vishwas.raghunath@health.qld.gov.au::76390ee8-fa93-43b7-843e-e4e519787af4" providerId="AD" clId="Web-{E67AFB5C-9AFD-19C0-9801-86B1B5C04568}" dt="2024-07-24T11:07:28.761" v="49"/>
          <ac:spMkLst>
            <pc:docMk/>
            <pc:sldMk cId="2734613565" sldId="325"/>
            <ac:spMk id="5" creationId="{AED45737-D9DE-2AAB-3FB0-B3B8E0049BA5}"/>
          </ac:spMkLst>
        </pc:spChg>
        <pc:spChg chg="add mod">
          <ac:chgData name="Vishwas Raghunath" userId="S::vishwas.raghunath@health.qld.gov.au::76390ee8-fa93-43b7-843e-e4e519787af4" providerId="AD" clId="Web-{E67AFB5C-9AFD-19C0-9801-86B1B5C04568}" dt="2024-07-24T11:08:54.028" v="69" actId="1076"/>
          <ac:spMkLst>
            <pc:docMk/>
            <pc:sldMk cId="2734613565" sldId="325"/>
            <ac:spMk id="6" creationId="{0E74093F-5D2D-76FA-C33B-962B37845137}"/>
          </ac:spMkLst>
        </pc:spChg>
        <pc:spChg chg="mod">
          <ac:chgData name="Vishwas Raghunath" userId="S::vishwas.raghunath@health.qld.gov.au::76390ee8-fa93-43b7-843e-e4e519787af4" providerId="AD" clId="Web-{E67AFB5C-9AFD-19C0-9801-86B1B5C04568}" dt="2024-07-24T11:08:46.653" v="68" actId="20577"/>
          <ac:spMkLst>
            <pc:docMk/>
            <pc:sldMk cId="2734613565" sldId="325"/>
            <ac:spMk id="7" creationId="{D135E251-D4C6-7248-BE67-8270384E09CC}"/>
          </ac:spMkLst>
        </pc:spChg>
        <pc:picChg chg="mod">
          <ac:chgData name="Vishwas Raghunath" userId="S::vishwas.raghunath@health.qld.gov.au::76390ee8-fa93-43b7-843e-e4e519787af4" providerId="AD" clId="Web-{E67AFB5C-9AFD-19C0-9801-86B1B5C04568}" dt="2024-07-24T11:07:36.917" v="51" actId="1076"/>
          <ac:picMkLst>
            <pc:docMk/>
            <pc:sldMk cId="2734613565" sldId="325"/>
            <ac:picMk id="2" creationId="{9943E2C6-55B3-0211-3452-6460E7DA907D}"/>
          </ac:picMkLst>
        </pc:picChg>
      </pc:sldChg>
      <pc:sldChg chg="addSp modSp">
        <pc:chgData name="Vishwas Raghunath" userId="S::vishwas.raghunath@health.qld.gov.au::76390ee8-fa93-43b7-843e-e4e519787af4" providerId="AD" clId="Web-{E67AFB5C-9AFD-19C0-9801-86B1B5C04568}" dt="2024-07-24T11:11:03.547" v="108" actId="20577"/>
        <pc:sldMkLst>
          <pc:docMk/>
          <pc:sldMk cId="3566542473" sldId="326"/>
        </pc:sldMkLst>
        <pc:spChg chg="mod">
          <ac:chgData name="Vishwas Raghunath" userId="S::vishwas.raghunath@health.qld.gov.au::76390ee8-fa93-43b7-843e-e4e519787af4" providerId="AD" clId="Web-{E67AFB5C-9AFD-19C0-9801-86B1B5C04568}" dt="2024-07-24T11:11:03.547" v="108" actId="20577"/>
          <ac:spMkLst>
            <pc:docMk/>
            <pc:sldMk cId="3566542473" sldId="326"/>
            <ac:spMk id="2" creationId="{7480BA16-2BB5-4926-9177-77FD8376EDF7}"/>
          </ac:spMkLst>
        </pc:spChg>
        <pc:spChg chg="add mod">
          <ac:chgData name="Vishwas Raghunath" userId="S::vishwas.raghunath@health.qld.gov.au::76390ee8-fa93-43b7-843e-e4e519787af4" providerId="AD" clId="Web-{E67AFB5C-9AFD-19C0-9801-86B1B5C04568}" dt="2024-07-24T11:10:52.109" v="104" actId="1076"/>
          <ac:spMkLst>
            <pc:docMk/>
            <pc:sldMk cId="3566542473" sldId="326"/>
            <ac:spMk id="5" creationId="{18F88BA0-765E-0745-837C-4DF2DF4DC67D}"/>
          </ac:spMkLst>
        </pc:spChg>
        <pc:picChg chg="mod modCrop">
          <ac:chgData name="Vishwas Raghunath" userId="S::vishwas.raghunath@health.qld.gov.au::76390ee8-fa93-43b7-843e-e4e519787af4" providerId="AD" clId="Web-{E67AFB5C-9AFD-19C0-9801-86B1B5C04568}" dt="2024-07-24T11:10:03.811" v="95"/>
          <ac:picMkLst>
            <pc:docMk/>
            <pc:sldMk cId="3566542473" sldId="326"/>
            <ac:picMk id="3" creationId="{B15279DC-965F-D197-6D2F-93A6E9B4F8A9}"/>
          </ac:picMkLst>
        </pc:picChg>
        <pc:picChg chg="add mod">
          <ac:chgData name="Vishwas Raghunath" userId="S::vishwas.raghunath@health.qld.gov.au::76390ee8-fa93-43b7-843e-e4e519787af4" providerId="AD" clId="Web-{E67AFB5C-9AFD-19C0-9801-86B1B5C04568}" dt="2024-07-24T11:10:30.015" v="100" actId="1076"/>
          <ac:picMkLst>
            <pc:docMk/>
            <pc:sldMk cId="3566542473" sldId="326"/>
            <ac:picMk id="4" creationId="{83CE4E79-D3BE-BEE6-20F4-3FA2A6F2D726}"/>
          </ac:picMkLst>
        </pc:picChg>
      </pc:sldChg>
      <pc:sldChg chg="addSp delSp modSp del">
        <pc:chgData name="Vishwas Raghunath" userId="S::vishwas.raghunath@health.qld.gov.au::76390ee8-fa93-43b7-843e-e4e519787af4" providerId="AD" clId="Web-{E67AFB5C-9AFD-19C0-9801-86B1B5C04568}" dt="2024-07-24T11:10:55.328" v="105"/>
        <pc:sldMkLst>
          <pc:docMk/>
          <pc:sldMk cId="4222223599" sldId="404"/>
        </pc:sldMkLst>
        <pc:spChg chg="del mod">
          <ac:chgData name="Vishwas Raghunath" userId="S::vishwas.raghunath@health.qld.gov.au::76390ee8-fa93-43b7-843e-e4e519787af4" providerId="AD" clId="Web-{E67AFB5C-9AFD-19C0-9801-86B1B5C04568}" dt="2024-07-24T11:10:41.499" v="102"/>
          <ac:spMkLst>
            <pc:docMk/>
            <pc:sldMk cId="4222223599" sldId="404"/>
            <ac:spMk id="4" creationId="{18F88BA0-765E-0745-837C-4DF2DF4DC67D}"/>
          </ac:spMkLst>
        </pc:spChg>
        <pc:spChg chg="add del mod">
          <ac:chgData name="Vishwas Raghunath" userId="S::vishwas.raghunath@health.qld.gov.au::76390ee8-fa93-43b7-843e-e4e519787af4" providerId="AD" clId="Web-{E67AFB5C-9AFD-19C0-9801-86B1B5C04568}" dt="2024-07-24T11:07:42.527" v="52"/>
          <ac:spMkLst>
            <pc:docMk/>
            <pc:sldMk cId="4222223599" sldId="404"/>
            <ac:spMk id="5" creationId="{0E74093F-5D2D-76FA-C33B-962B37845137}"/>
          </ac:spMkLst>
        </pc:spChg>
        <pc:picChg chg="del">
          <ac:chgData name="Vishwas Raghunath" userId="S::vishwas.raghunath@health.qld.gov.au::76390ee8-fa93-43b7-843e-e4e519787af4" providerId="AD" clId="Web-{E67AFB5C-9AFD-19C0-9801-86B1B5C04568}" dt="2024-07-24T11:10:10.608" v="96"/>
          <ac:picMkLst>
            <pc:docMk/>
            <pc:sldMk cId="4222223599" sldId="404"/>
            <ac:picMk id="3" creationId="{320285F8-13D9-A243-B386-4BEF6E8A1DE3}"/>
          </ac:picMkLst>
        </pc:picChg>
      </pc:sldChg>
      <pc:sldChg chg="addSp modSp">
        <pc:chgData name="Vishwas Raghunath" userId="S::vishwas.raghunath@health.qld.gov.au::76390ee8-fa93-43b7-843e-e4e519787af4" providerId="AD" clId="Web-{E67AFB5C-9AFD-19C0-9801-86B1B5C04568}" dt="2024-07-24T11:41:13.497" v="470" actId="14100"/>
        <pc:sldMkLst>
          <pc:docMk/>
          <pc:sldMk cId="2492474764" sldId="415"/>
        </pc:sldMkLst>
        <pc:spChg chg="mod">
          <ac:chgData name="Vishwas Raghunath" userId="S::vishwas.raghunath@health.qld.gov.au::76390ee8-fa93-43b7-843e-e4e519787af4" providerId="AD" clId="Web-{E67AFB5C-9AFD-19C0-9801-86B1B5C04568}" dt="2024-07-24T11:41:13.497" v="470" actId="14100"/>
          <ac:spMkLst>
            <pc:docMk/>
            <pc:sldMk cId="2492474764" sldId="415"/>
            <ac:spMk id="2" creationId="{84429691-485E-822D-9DF2-8FB8DC22C645}"/>
          </ac:spMkLst>
        </pc:spChg>
        <pc:picChg chg="add mod modCrop">
          <ac:chgData name="Vishwas Raghunath" userId="S::vishwas.raghunath@health.qld.gov.au::76390ee8-fa93-43b7-843e-e4e519787af4" providerId="AD" clId="Web-{E67AFB5C-9AFD-19C0-9801-86B1B5C04568}" dt="2024-07-24T11:25:47.097" v="229" actId="1076"/>
          <ac:picMkLst>
            <pc:docMk/>
            <pc:sldMk cId="2492474764" sldId="415"/>
            <ac:picMk id="4" creationId="{F475C7AA-CDC2-7C7E-5497-80BA5C8ED870}"/>
          </ac:picMkLst>
        </pc:picChg>
      </pc:sldChg>
      <pc:sldChg chg="ord">
        <pc:chgData name="Vishwas Raghunath" userId="S::vishwas.raghunath@health.qld.gov.au::76390ee8-fa93-43b7-843e-e4e519787af4" providerId="AD" clId="Web-{E67AFB5C-9AFD-19C0-9801-86B1B5C04568}" dt="2024-07-24T12:41:07.995" v="889"/>
        <pc:sldMkLst>
          <pc:docMk/>
          <pc:sldMk cId="4284724718" sldId="416"/>
        </pc:sldMkLst>
      </pc:sldChg>
      <pc:sldChg chg="modSp">
        <pc:chgData name="Vishwas Raghunath" userId="S::vishwas.raghunath@health.qld.gov.au::76390ee8-fa93-43b7-843e-e4e519787af4" providerId="AD" clId="Web-{E67AFB5C-9AFD-19C0-9801-86B1B5C04568}" dt="2024-07-24T13:16:11.243" v="1239" actId="1076"/>
        <pc:sldMkLst>
          <pc:docMk/>
          <pc:sldMk cId="3461356175" sldId="428"/>
        </pc:sldMkLst>
        <pc:picChg chg="mod">
          <ac:chgData name="Vishwas Raghunath" userId="S::vishwas.raghunath@health.qld.gov.au::76390ee8-fa93-43b7-843e-e4e519787af4" providerId="AD" clId="Web-{E67AFB5C-9AFD-19C0-9801-86B1B5C04568}" dt="2024-07-24T13:16:11.243" v="1239" actId="1076"/>
          <ac:picMkLst>
            <pc:docMk/>
            <pc:sldMk cId="3461356175" sldId="428"/>
            <ac:picMk id="6" creationId="{63564EB3-2C79-1B49-8A1D-13D82624D1C2}"/>
          </ac:picMkLst>
        </pc:picChg>
      </pc:sldChg>
      <pc:sldChg chg="modSp">
        <pc:chgData name="Vishwas Raghunath" userId="S::vishwas.raghunath@health.qld.gov.au::76390ee8-fa93-43b7-843e-e4e519787af4" providerId="AD" clId="Web-{E67AFB5C-9AFD-19C0-9801-86B1B5C04568}" dt="2024-07-24T11:13:42.253" v="129" actId="20577"/>
        <pc:sldMkLst>
          <pc:docMk/>
          <pc:sldMk cId="3818568454" sldId="429"/>
        </pc:sldMkLst>
        <pc:spChg chg="mod">
          <ac:chgData name="Vishwas Raghunath" userId="S::vishwas.raghunath@health.qld.gov.au::76390ee8-fa93-43b7-843e-e4e519787af4" providerId="AD" clId="Web-{E67AFB5C-9AFD-19C0-9801-86B1B5C04568}" dt="2024-07-24T11:13:42.253" v="129" actId="20577"/>
          <ac:spMkLst>
            <pc:docMk/>
            <pc:sldMk cId="3818568454" sldId="429"/>
            <ac:spMk id="2" creationId="{94BD58CB-CEAA-31AF-1887-51A45231A05F}"/>
          </ac:spMkLst>
        </pc:spChg>
      </pc:sldChg>
      <pc:sldChg chg="modSp">
        <pc:chgData name="Vishwas Raghunath" userId="S::vishwas.raghunath@health.qld.gov.au::76390ee8-fa93-43b7-843e-e4e519787af4" providerId="AD" clId="Web-{E67AFB5C-9AFD-19C0-9801-86B1B5C04568}" dt="2024-07-24T13:05:17.580" v="1121" actId="14100"/>
        <pc:sldMkLst>
          <pc:docMk/>
          <pc:sldMk cId="2530437226" sldId="430"/>
        </pc:sldMkLst>
        <pc:spChg chg="mod">
          <ac:chgData name="Vishwas Raghunath" userId="S::vishwas.raghunath@health.qld.gov.au::76390ee8-fa93-43b7-843e-e4e519787af4" providerId="AD" clId="Web-{E67AFB5C-9AFD-19C0-9801-86B1B5C04568}" dt="2024-07-24T13:05:17.580" v="1121" actId="14100"/>
          <ac:spMkLst>
            <pc:docMk/>
            <pc:sldMk cId="2530437226" sldId="430"/>
            <ac:spMk id="2" creationId="{113AC7B8-689C-B695-46C1-FFA36A71F082}"/>
          </ac:spMkLst>
        </pc:spChg>
        <pc:spChg chg="mod">
          <ac:chgData name="Vishwas Raghunath" userId="S::vishwas.raghunath@health.qld.gov.au::76390ee8-fa93-43b7-843e-e4e519787af4" providerId="AD" clId="Web-{E67AFB5C-9AFD-19C0-9801-86B1B5C04568}" dt="2024-07-24T13:05:13.033" v="1119" actId="1076"/>
          <ac:spMkLst>
            <pc:docMk/>
            <pc:sldMk cId="2530437226" sldId="430"/>
            <ac:spMk id="3" creationId="{A3AFED41-5B14-CAB2-99C0-030D44B24034}"/>
          </ac:spMkLst>
        </pc:spChg>
      </pc:sldChg>
      <pc:sldChg chg="modSp new modNotes">
        <pc:chgData name="Vishwas Raghunath" userId="S::vishwas.raghunath@health.qld.gov.au::76390ee8-fa93-43b7-843e-e4e519787af4" providerId="AD" clId="Web-{E67AFB5C-9AFD-19C0-9801-86B1B5C04568}" dt="2024-07-24T13:02:21.591" v="1061" actId="20577"/>
        <pc:sldMkLst>
          <pc:docMk/>
          <pc:sldMk cId="2879308466" sldId="441"/>
        </pc:sldMkLst>
        <pc:spChg chg="mod">
          <ac:chgData name="Vishwas Raghunath" userId="S::vishwas.raghunath@health.qld.gov.au::76390ee8-fa93-43b7-843e-e4e519787af4" providerId="AD" clId="Web-{E67AFB5C-9AFD-19C0-9801-86B1B5C04568}" dt="2024-07-24T13:02:21.591" v="1061" actId="20577"/>
          <ac:spMkLst>
            <pc:docMk/>
            <pc:sldMk cId="2879308466" sldId="441"/>
            <ac:spMk id="2" creationId="{B83DB9D1-E9C8-D8ED-E915-9FEF3A3724F1}"/>
          </ac:spMkLst>
        </pc:spChg>
        <pc:spChg chg="mod">
          <ac:chgData name="Vishwas Raghunath" userId="S::vishwas.raghunath@health.qld.gov.au::76390ee8-fa93-43b7-843e-e4e519787af4" providerId="AD" clId="Web-{E67AFB5C-9AFD-19C0-9801-86B1B5C04568}" dt="2024-07-24T12:22:15.981" v="771" actId="1076"/>
          <ac:spMkLst>
            <pc:docMk/>
            <pc:sldMk cId="2879308466" sldId="441"/>
            <ac:spMk id="3" creationId="{F1FF89C3-43ED-B02A-4961-1221BCF32FD8}"/>
          </ac:spMkLst>
        </pc:spChg>
      </pc:sldChg>
      <pc:sldChg chg="addSp delSp modSp new">
        <pc:chgData name="Vishwas Raghunath" userId="S::vishwas.raghunath@health.qld.gov.au::76390ee8-fa93-43b7-843e-e4e519787af4" providerId="AD" clId="Web-{E67AFB5C-9AFD-19C0-9801-86B1B5C04568}" dt="2024-07-24T11:44:49.881" v="571"/>
        <pc:sldMkLst>
          <pc:docMk/>
          <pc:sldMk cId="2443971042" sldId="442"/>
        </pc:sldMkLst>
        <pc:spChg chg="mod">
          <ac:chgData name="Vishwas Raghunath" userId="S::vishwas.raghunath@health.qld.gov.au::76390ee8-fa93-43b7-843e-e4e519787af4" providerId="AD" clId="Web-{E67AFB5C-9AFD-19C0-9801-86B1B5C04568}" dt="2024-07-24T11:42:50.405" v="496" actId="1076"/>
          <ac:spMkLst>
            <pc:docMk/>
            <pc:sldMk cId="2443971042" sldId="442"/>
            <ac:spMk id="2" creationId="{EF3B0507-CA0B-ADFF-A2F0-A88B090F5B4D}"/>
          </ac:spMkLst>
        </pc:spChg>
        <pc:spChg chg="del mod">
          <ac:chgData name="Vishwas Raghunath" userId="S::vishwas.raghunath@health.qld.gov.au::76390ee8-fa93-43b7-843e-e4e519787af4" providerId="AD" clId="Web-{E67AFB5C-9AFD-19C0-9801-86B1B5C04568}" dt="2024-07-24T11:42:08.920" v="487"/>
          <ac:spMkLst>
            <pc:docMk/>
            <pc:sldMk cId="2443971042" sldId="442"/>
            <ac:spMk id="3" creationId="{9D0204B7-BCDF-7B07-BFA9-B6B004AB7220}"/>
          </ac:spMkLst>
        </pc:spChg>
        <pc:spChg chg="add del mod">
          <ac:chgData name="Vishwas Raghunath" userId="S::vishwas.raghunath@health.qld.gov.au::76390ee8-fa93-43b7-843e-e4e519787af4" providerId="AD" clId="Web-{E67AFB5C-9AFD-19C0-9801-86B1B5C04568}" dt="2024-07-24T11:41:35.497" v="471"/>
          <ac:spMkLst>
            <pc:docMk/>
            <pc:sldMk cId="2443971042" sldId="442"/>
            <ac:spMk id="4" creationId="{184AC4F2-3375-9B8B-F13A-8D8B283F631A}"/>
          </ac:spMkLst>
        </pc:spChg>
        <pc:spChg chg="add mod">
          <ac:chgData name="Vishwas Raghunath" userId="S::vishwas.raghunath@health.qld.gov.au::76390ee8-fa93-43b7-843e-e4e519787af4" providerId="AD" clId="Web-{E67AFB5C-9AFD-19C0-9801-86B1B5C04568}" dt="2024-07-24T11:42:46.421" v="495" actId="1076"/>
          <ac:spMkLst>
            <pc:docMk/>
            <pc:sldMk cId="2443971042" sldId="442"/>
            <ac:spMk id="5" creationId="{56D57B5E-B7A0-094C-F878-C05EBFE8B164}"/>
          </ac:spMkLst>
        </pc:spChg>
        <pc:spChg chg="add del mod">
          <ac:chgData name="Vishwas Raghunath" userId="S::vishwas.raghunath@health.qld.gov.au::76390ee8-fa93-43b7-843e-e4e519787af4" providerId="AD" clId="Web-{E67AFB5C-9AFD-19C0-9801-86B1B5C04568}" dt="2024-07-24T11:42:12.404" v="488"/>
          <ac:spMkLst>
            <pc:docMk/>
            <pc:sldMk cId="2443971042" sldId="442"/>
            <ac:spMk id="7" creationId="{22DE45BE-9EFF-7796-EB7F-94003BF41501}"/>
          </ac:spMkLst>
        </pc:spChg>
        <pc:spChg chg="add mod">
          <ac:chgData name="Vishwas Raghunath" userId="S::vishwas.raghunath@health.qld.gov.au::76390ee8-fa93-43b7-843e-e4e519787af4" providerId="AD" clId="Web-{E67AFB5C-9AFD-19C0-9801-86B1B5C04568}" dt="2024-07-24T11:44:49.881" v="571"/>
          <ac:spMkLst>
            <pc:docMk/>
            <pc:sldMk cId="2443971042" sldId="442"/>
            <ac:spMk id="8" creationId="{00D6AA94-A8F9-B172-FA88-540554C86413}"/>
          </ac:spMkLst>
        </pc:spChg>
      </pc:sldChg>
      <pc:sldChg chg="delSp new del mod modClrScheme chgLayout">
        <pc:chgData name="Vishwas Raghunath" userId="S::vishwas.raghunath@health.qld.gov.au::76390ee8-fa93-43b7-843e-e4e519787af4" providerId="AD" clId="Web-{E67AFB5C-9AFD-19C0-9801-86B1B5C04568}" dt="2024-07-24T11:30:59.558" v="239"/>
        <pc:sldMkLst>
          <pc:docMk/>
          <pc:sldMk cId="2111432485" sldId="443"/>
        </pc:sldMkLst>
        <pc:spChg chg="del">
          <ac:chgData name="Vishwas Raghunath" userId="S::vishwas.raghunath@health.qld.gov.au::76390ee8-fa93-43b7-843e-e4e519787af4" providerId="AD" clId="Web-{E67AFB5C-9AFD-19C0-9801-86B1B5C04568}" dt="2024-07-24T11:28:29.820" v="238"/>
          <ac:spMkLst>
            <pc:docMk/>
            <pc:sldMk cId="2111432485" sldId="443"/>
            <ac:spMk id="2" creationId="{725CD4F1-A1CD-F1F9-35B9-6FE4C17642E8}"/>
          </ac:spMkLst>
        </pc:spChg>
        <pc:spChg chg="del">
          <ac:chgData name="Vishwas Raghunath" userId="S::vishwas.raghunath@health.qld.gov.au::76390ee8-fa93-43b7-843e-e4e519787af4" providerId="AD" clId="Web-{E67AFB5C-9AFD-19C0-9801-86B1B5C04568}" dt="2024-07-24T11:28:29.820" v="238"/>
          <ac:spMkLst>
            <pc:docMk/>
            <pc:sldMk cId="2111432485" sldId="443"/>
            <ac:spMk id="3" creationId="{F50BDF41-F113-50D5-9A39-FD9D68BF2922}"/>
          </ac:spMkLst>
        </pc:spChg>
      </pc:sldChg>
      <pc:sldChg chg="addSp modSp new modNotes">
        <pc:chgData name="Vishwas Raghunath" userId="S::vishwas.raghunath@health.qld.gov.au::76390ee8-fa93-43b7-843e-e4e519787af4" providerId="AD" clId="Web-{E67AFB5C-9AFD-19C0-9801-86B1B5C04568}" dt="2024-07-24T13:14:32.678" v="1237" actId="20577"/>
        <pc:sldMkLst>
          <pc:docMk/>
          <pc:sldMk cId="3393629950" sldId="443"/>
        </pc:sldMkLst>
        <pc:spChg chg="mod">
          <ac:chgData name="Vishwas Raghunath" userId="S::vishwas.raghunath@health.qld.gov.au::76390ee8-fa93-43b7-843e-e4e519787af4" providerId="AD" clId="Web-{E67AFB5C-9AFD-19C0-9801-86B1B5C04568}" dt="2024-07-24T13:14:32.678" v="1237" actId="20577"/>
          <ac:spMkLst>
            <pc:docMk/>
            <pc:sldMk cId="3393629950" sldId="443"/>
            <ac:spMk id="2" creationId="{5300A6F9-BD65-3330-FE58-FB53DB863D6A}"/>
          </ac:spMkLst>
        </pc:spChg>
        <pc:spChg chg="mod">
          <ac:chgData name="Vishwas Raghunath" userId="S::vishwas.raghunath@health.qld.gov.au::76390ee8-fa93-43b7-843e-e4e519787af4" providerId="AD" clId="Web-{E67AFB5C-9AFD-19C0-9801-86B1B5C04568}" dt="2024-07-24T13:12:15.737" v="1203" actId="1076"/>
          <ac:spMkLst>
            <pc:docMk/>
            <pc:sldMk cId="3393629950" sldId="443"/>
            <ac:spMk id="3" creationId="{07D015F7-7F35-2DB7-906E-3955146061E3}"/>
          </ac:spMkLst>
        </pc:spChg>
        <pc:spChg chg="add mod">
          <ac:chgData name="Vishwas Raghunath" userId="S::vishwas.raghunath@health.qld.gov.au::76390ee8-fa93-43b7-843e-e4e519787af4" providerId="AD" clId="Web-{E67AFB5C-9AFD-19C0-9801-86B1B5C04568}" dt="2024-07-24T13:14:01.318" v="1227" actId="1076"/>
          <ac:spMkLst>
            <pc:docMk/>
            <pc:sldMk cId="3393629950" sldId="443"/>
            <ac:spMk id="7" creationId="{89D011F7-1EB1-6C4B-3AAC-95CE70D9D68C}"/>
          </ac:spMkLst>
        </pc:spChg>
        <pc:picChg chg="add mod modCrop">
          <ac:chgData name="Vishwas Raghunath" userId="S::vishwas.raghunath@health.qld.gov.au::76390ee8-fa93-43b7-843e-e4e519787af4" providerId="AD" clId="Web-{E67AFB5C-9AFD-19C0-9801-86B1B5C04568}" dt="2024-07-24T12:10:24.461" v="599"/>
          <ac:picMkLst>
            <pc:docMk/>
            <pc:sldMk cId="3393629950" sldId="443"/>
            <ac:picMk id="4" creationId="{1492688B-D9C2-6A59-30FB-AA4B37DA06DA}"/>
          </ac:picMkLst>
        </pc:picChg>
        <pc:picChg chg="add mod">
          <ac:chgData name="Vishwas Raghunath" userId="S::vishwas.raghunath@health.qld.gov.au::76390ee8-fa93-43b7-843e-e4e519787af4" providerId="AD" clId="Web-{E67AFB5C-9AFD-19C0-9801-86B1B5C04568}" dt="2024-07-24T12:10:57.743" v="603" actId="1076"/>
          <ac:picMkLst>
            <pc:docMk/>
            <pc:sldMk cId="3393629950" sldId="443"/>
            <ac:picMk id="5" creationId="{32FBA9E7-5AE2-1F1E-5C16-DC6CD1E3E2CC}"/>
          </ac:picMkLst>
        </pc:picChg>
        <pc:picChg chg="add mod">
          <ac:chgData name="Vishwas Raghunath" userId="S::vishwas.raghunath@health.qld.gov.au::76390ee8-fa93-43b7-843e-e4e519787af4" providerId="AD" clId="Web-{E67AFB5C-9AFD-19C0-9801-86B1B5C04568}" dt="2024-07-24T13:14:02.849" v="1228" actId="1076"/>
          <ac:picMkLst>
            <pc:docMk/>
            <pc:sldMk cId="3393629950" sldId="443"/>
            <ac:picMk id="6" creationId="{033F628A-9EC1-0041-DA14-456668A43282}"/>
          </ac:picMkLst>
        </pc:picChg>
      </pc:sldChg>
    </pc:docChg>
  </pc:docChgLst>
  <pc:docChgLst>
    <pc:chgData name="Vishwas Raghunath" userId="S::vishwas.raghunath@health.qld.gov.au::76390ee8-fa93-43b7-843e-e4e519787af4" providerId="AD" clId="Web-{A673787F-F579-0059-78C6-2B5839891AAD}"/>
    <pc:docChg chg="addSld modSld">
      <pc:chgData name="Vishwas Raghunath" userId="S::vishwas.raghunath@health.qld.gov.au::76390ee8-fa93-43b7-843e-e4e519787af4" providerId="AD" clId="Web-{A673787F-F579-0059-78C6-2B5839891AAD}" dt="2024-07-24T13:22:41.944" v="36" actId="1076"/>
      <pc:docMkLst>
        <pc:docMk/>
      </pc:docMkLst>
      <pc:sldChg chg="delSp modSp">
        <pc:chgData name="Vishwas Raghunath" userId="S::vishwas.raghunath@health.qld.gov.au::76390ee8-fa93-43b7-843e-e4e519787af4" providerId="AD" clId="Web-{A673787F-F579-0059-78C6-2B5839891AAD}" dt="2024-07-24T13:21:46.269" v="26"/>
        <pc:sldMkLst>
          <pc:docMk/>
          <pc:sldMk cId="1388194631" sldId="329"/>
        </pc:sldMkLst>
        <pc:spChg chg="mod">
          <ac:chgData name="Vishwas Raghunath" userId="S::vishwas.raghunath@health.qld.gov.au::76390ee8-fa93-43b7-843e-e4e519787af4" providerId="AD" clId="Web-{A673787F-F579-0059-78C6-2B5839891AAD}" dt="2024-07-24T13:21:30.019" v="23" actId="1076"/>
          <ac:spMkLst>
            <pc:docMk/>
            <pc:sldMk cId="1388194631" sldId="329"/>
            <ac:spMk id="4" creationId="{1FC77E23-0447-4FD7-ADD9-5F3DB3126A5A}"/>
          </ac:spMkLst>
        </pc:spChg>
        <pc:picChg chg="mod">
          <ac:chgData name="Vishwas Raghunath" userId="S::vishwas.raghunath@health.qld.gov.au::76390ee8-fa93-43b7-843e-e4e519787af4" providerId="AD" clId="Web-{A673787F-F579-0059-78C6-2B5839891AAD}" dt="2024-07-24T13:21:44.207" v="25" actId="1076"/>
          <ac:picMkLst>
            <pc:docMk/>
            <pc:sldMk cId="1388194631" sldId="329"/>
            <ac:picMk id="3" creationId="{D8F0355A-59AC-43A4-9BE0-BBEEF2A8C4D9}"/>
          </ac:picMkLst>
        </pc:picChg>
        <pc:picChg chg="del mod">
          <ac:chgData name="Vishwas Raghunath" userId="S::vishwas.raghunath@health.qld.gov.au::76390ee8-fa93-43b7-843e-e4e519787af4" providerId="AD" clId="Web-{A673787F-F579-0059-78C6-2B5839891AAD}" dt="2024-07-24T13:21:46.269" v="26"/>
          <ac:picMkLst>
            <pc:docMk/>
            <pc:sldMk cId="1388194631" sldId="329"/>
            <ac:picMk id="5" creationId="{FB3EAFA2-C0F9-3049-95A6-A187CD34FBCC}"/>
          </ac:picMkLst>
        </pc:picChg>
      </pc:sldChg>
      <pc:sldChg chg="addSp delSp modSp">
        <pc:chgData name="Vishwas Raghunath" userId="S::vishwas.raghunath@health.qld.gov.au::76390ee8-fa93-43b7-843e-e4e519787af4" providerId="AD" clId="Web-{A673787F-F579-0059-78C6-2B5839891AAD}" dt="2024-07-24T13:20:57.096" v="13" actId="20577"/>
        <pc:sldMkLst>
          <pc:docMk/>
          <pc:sldMk cId="4122001583" sldId="440"/>
        </pc:sldMkLst>
        <pc:spChg chg="del">
          <ac:chgData name="Vishwas Raghunath" userId="S::vishwas.raghunath@health.qld.gov.au::76390ee8-fa93-43b7-843e-e4e519787af4" providerId="AD" clId="Web-{A673787F-F579-0059-78C6-2B5839891AAD}" dt="2024-07-24T13:20:19.470" v="0"/>
          <ac:spMkLst>
            <pc:docMk/>
            <pc:sldMk cId="4122001583" sldId="440"/>
            <ac:spMk id="2" creationId="{6C5BE369-ACDA-7520-4F11-29D460C0DBF4}"/>
          </ac:spMkLst>
        </pc:spChg>
        <pc:spChg chg="mod">
          <ac:chgData name="Vishwas Raghunath" userId="S::vishwas.raghunath@health.qld.gov.au::76390ee8-fa93-43b7-843e-e4e519787af4" providerId="AD" clId="Web-{A673787F-F579-0059-78C6-2B5839891AAD}" dt="2024-07-24T13:20:57.096" v="13" actId="20577"/>
          <ac:spMkLst>
            <pc:docMk/>
            <pc:sldMk cId="4122001583" sldId="440"/>
            <ac:spMk id="3" creationId="{B3B83A3D-E0D0-BD3B-4002-D1999B5373B8}"/>
          </ac:spMkLst>
        </pc:spChg>
        <pc:picChg chg="add mod">
          <ac:chgData name="Vishwas Raghunath" userId="S::vishwas.raghunath@health.qld.gov.au::76390ee8-fa93-43b7-843e-e4e519787af4" providerId="AD" clId="Web-{A673787F-F579-0059-78C6-2B5839891AAD}" dt="2024-07-24T13:20:37.408" v="3" actId="1076"/>
          <ac:picMkLst>
            <pc:docMk/>
            <pc:sldMk cId="4122001583" sldId="440"/>
            <ac:picMk id="4" creationId="{3898231E-4D9A-EB34-4EF3-E6BC568E68ED}"/>
          </ac:picMkLst>
        </pc:picChg>
      </pc:sldChg>
      <pc:sldChg chg="addSp delSp modSp new">
        <pc:chgData name="Vishwas Raghunath" userId="S::vishwas.raghunath@health.qld.gov.au::76390ee8-fa93-43b7-843e-e4e519787af4" providerId="AD" clId="Web-{A673787F-F579-0059-78C6-2B5839891AAD}" dt="2024-07-24T13:22:41.944" v="36" actId="1076"/>
        <pc:sldMkLst>
          <pc:docMk/>
          <pc:sldMk cId="3514695064" sldId="444"/>
        </pc:sldMkLst>
        <pc:spChg chg="del mod">
          <ac:chgData name="Vishwas Raghunath" userId="S::vishwas.raghunath@health.qld.gov.au::76390ee8-fa93-43b7-843e-e4e519787af4" providerId="AD" clId="Web-{A673787F-F579-0059-78C6-2B5839891AAD}" dt="2024-07-24T13:22:25.538" v="30"/>
          <ac:spMkLst>
            <pc:docMk/>
            <pc:sldMk cId="3514695064" sldId="444"/>
            <ac:spMk id="2" creationId="{CFA00FFC-A7B5-8891-065B-384A5423A649}"/>
          </ac:spMkLst>
        </pc:spChg>
        <pc:spChg chg="del">
          <ac:chgData name="Vishwas Raghunath" userId="S::vishwas.raghunath@health.qld.gov.au::76390ee8-fa93-43b7-843e-e4e519787af4" providerId="AD" clId="Web-{A673787F-F579-0059-78C6-2B5839891AAD}" dt="2024-07-24T13:22:17.819" v="28"/>
          <ac:spMkLst>
            <pc:docMk/>
            <pc:sldMk cId="3514695064" sldId="444"/>
            <ac:spMk id="3" creationId="{87E68AC9-F078-8A7B-B168-62F4AACAB456}"/>
          </ac:spMkLst>
        </pc:spChg>
        <pc:picChg chg="add mod">
          <ac:chgData name="Vishwas Raghunath" userId="S::vishwas.raghunath@health.qld.gov.au::76390ee8-fa93-43b7-843e-e4e519787af4" providerId="AD" clId="Web-{A673787F-F579-0059-78C6-2B5839891AAD}" dt="2024-07-24T13:22:41.944" v="36" actId="1076"/>
          <ac:picMkLst>
            <pc:docMk/>
            <pc:sldMk cId="3514695064" sldId="444"/>
            <ac:picMk id="4" creationId="{E9FE2ABE-C178-B743-9282-F20A747C3E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165C2-B6DA-4967-89CC-C8792941FA7C}" type="datetimeFigureOut">
              <a:t>7/27/2024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77EE6-0CEA-465F-BBA0-7D629A1063E8}" type="slidenum">
              <a:t>‹#›</a:t>
            </a:fld>
            <a:endParaRPr lang="en-US"/>
          </a:p>
        </p:txBody>
      </p:sp>
    </p:spTree>
    <p:extLst>
      <p:ext uri="{BB962C8B-B14F-4D97-AF65-F5344CB8AC3E}">
        <p14:creationId xmlns:p14="http://schemas.microsoft.com/office/powerpoint/2010/main" val="55205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A94E497-1635-4554-8BD3-EF1AFBBC42C1}" type="slidenum">
              <a:rPr lang="en-AU" smtClean="0"/>
              <a:t>3</a:t>
            </a:fld>
            <a:endParaRPr lang="en-AU"/>
          </a:p>
        </p:txBody>
      </p:sp>
    </p:spTree>
    <p:extLst>
      <p:ext uri="{BB962C8B-B14F-4D97-AF65-F5344CB8AC3E}">
        <p14:creationId xmlns:p14="http://schemas.microsoft.com/office/powerpoint/2010/main" val="2392014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9A52BA0-FEEC-F445-9A59-4C5AF67F0A1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C70EC25F-EA1C-AA45-A4FA-FD1DCCF63835}"/>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The three aspects of managing women with medical problems in pregnancy.</a:t>
            </a:r>
          </a:p>
        </p:txBody>
      </p:sp>
    </p:spTree>
    <p:extLst>
      <p:ext uri="{BB962C8B-B14F-4D97-AF65-F5344CB8AC3E}">
        <p14:creationId xmlns:p14="http://schemas.microsoft.com/office/powerpoint/2010/main" val="115892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AU" sz="1600" b="1" u="sng" dirty="0">
                <a:solidFill>
                  <a:srgbClr val="303D54"/>
                </a:solidFill>
              </a:rPr>
              <a:t>USPTF Risk Stratification</a:t>
            </a:r>
          </a:p>
          <a:p>
            <a:pPr marL="0" indent="0">
              <a:buNone/>
            </a:pPr>
            <a:r>
              <a:rPr lang="en-AU" sz="1400" b="1" dirty="0">
                <a:solidFill>
                  <a:srgbClr val="303D54"/>
                </a:solidFill>
              </a:rPr>
              <a:t>High risk</a:t>
            </a:r>
          </a:p>
          <a:p>
            <a:pPr>
              <a:spcBef>
                <a:spcPts val="0"/>
              </a:spcBef>
            </a:pPr>
            <a:r>
              <a:rPr lang="en-AU" sz="1200" dirty="0">
                <a:solidFill>
                  <a:srgbClr val="303D54"/>
                </a:solidFill>
              </a:rPr>
              <a:t>Previous pregnancy with preeclampsia, especially early onset and with an adverse outcome</a:t>
            </a:r>
          </a:p>
          <a:p>
            <a:pPr>
              <a:spcBef>
                <a:spcPts val="0"/>
              </a:spcBef>
            </a:pPr>
            <a:r>
              <a:rPr lang="en-AU" sz="1200" dirty="0">
                <a:solidFill>
                  <a:srgbClr val="303D54"/>
                </a:solidFill>
              </a:rPr>
              <a:t>Multifetal gestation</a:t>
            </a:r>
          </a:p>
          <a:p>
            <a:pPr>
              <a:spcBef>
                <a:spcPts val="0"/>
              </a:spcBef>
            </a:pPr>
            <a:r>
              <a:rPr lang="en-AU" sz="1200" dirty="0">
                <a:solidFill>
                  <a:srgbClr val="303D54"/>
                </a:solidFill>
              </a:rPr>
              <a:t>Chronic hypertension</a:t>
            </a:r>
          </a:p>
          <a:p>
            <a:pPr>
              <a:spcBef>
                <a:spcPts val="0"/>
              </a:spcBef>
            </a:pPr>
            <a:r>
              <a:rPr lang="en-AU" sz="1200" dirty="0">
                <a:solidFill>
                  <a:srgbClr val="303D54"/>
                </a:solidFill>
              </a:rPr>
              <a:t>Type 1 or 2 diabetes mellitus</a:t>
            </a:r>
          </a:p>
          <a:p>
            <a:pPr>
              <a:spcBef>
                <a:spcPts val="0"/>
              </a:spcBef>
            </a:pPr>
            <a:r>
              <a:rPr lang="en-AU" sz="1200" dirty="0">
                <a:solidFill>
                  <a:srgbClr val="303D54"/>
                </a:solidFill>
              </a:rPr>
              <a:t>Renal disease</a:t>
            </a:r>
          </a:p>
          <a:p>
            <a:pPr>
              <a:spcBef>
                <a:spcPts val="0"/>
              </a:spcBef>
            </a:pPr>
            <a:r>
              <a:rPr lang="en-AU" sz="1200" dirty="0">
                <a:solidFill>
                  <a:srgbClr val="303D54"/>
                </a:solidFill>
              </a:rPr>
              <a:t>Autoimmune disease (antiphospholipid syndrome, systemic lupus erythematosus)</a:t>
            </a:r>
          </a:p>
          <a:p>
            <a:pPr marL="0" indent="0">
              <a:buNone/>
            </a:pPr>
            <a:r>
              <a:rPr lang="en-AU" sz="1400" b="1" dirty="0">
                <a:solidFill>
                  <a:srgbClr val="303D54"/>
                </a:solidFill>
              </a:rPr>
              <a:t>Moderate risk</a:t>
            </a:r>
          </a:p>
          <a:p>
            <a:pPr>
              <a:spcBef>
                <a:spcPts val="0"/>
              </a:spcBef>
            </a:pPr>
            <a:r>
              <a:rPr lang="en-AU" sz="1200" dirty="0">
                <a:solidFill>
                  <a:srgbClr val="303D54"/>
                </a:solidFill>
              </a:rPr>
              <a:t>Nulliparity</a:t>
            </a:r>
          </a:p>
          <a:p>
            <a:pPr>
              <a:spcBef>
                <a:spcPts val="0"/>
              </a:spcBef>
            </a:pPr>
            <a:r>
              <a:rPr lang="en-AU" sz="1200" dirty="0">
                <a:solidFill>
                  <a:srgbClr val="303D54"/>
                </a:solidFill>
              </a:rPr>
              <a:t>Obesity (body mass index [BMI] &gt;30 kg/m2)</a:t>
            </a:r>
          </a:p>
          <a:p>
            <a:pPr>
              <a:spcBef>
                <a:spcPts val="0"/>
              </a:spcBef>
            </a:pPr>
            <a:r>
              <a:rPr lang="en-AU" sz="1200" dirty="0">
                <a:solidFill>
                  <a:srgbClr val="303D54"/>
                </a:solidFill>
              </a:rPr>
              <a:t>Family history of preeclampsia in mother or sister</a:t>
            </a:r>
          </a:p>
          <a:p>
            <a:pPr>
              <a:spcBef>
                <a:spcPts val="0"/>
              </a:spcBef>
            </a:pPr>
            <a:r>
              <a:rPr lang="en-AU" sz="1200" dirty="0">
                <a:solidFill>
                  <a:srgbClr val="303D54"/>
                </a:solidFill>
              </a:rPr>
              <a:t>Age ≥35 years</a:t>
            </a:r>
          </a:p>
          <a:p>
            <a:pPr>
              <a:spcBef>
                <a:spcPts val="0"/>
              </a:spcBef>
            </a:pPr>
            <a:r>
              <a:rPr lang="en-AU" sz="1200" dirty="0">
                <a:solidFill>
                  <a:srgbClr val="303D54"/>
                </a:solidFill>
              </a:rPr>
              <a:t>Sociodemographic characteristics (African American, low socioeconomic level)</a:t>
            </a:r>
          </a:p>
          <a:p>
            <a:pPr>
              <a:spcBef>
                <a:spcPts val="0"/>
              </a:spcBef>
            </a:pPr>
            <a:r>
              <a:rPr lang="en-AU" sz="1200" dirty="0">
                <a:solidFill>
                  <a:srgbClr val="303D54"/>
                </a:solidFill>
              </a:rPr>
              <a:t>Personal risk factors (</a:t>
            </a:r>
            <a:r>
              <a:rPr lang="en-AU" sz="1200" dirty="0" err="1">
                <a:solidFill>
                  <a:srgbClr val="303D54"/>
                </a:solidFill>
              </a:rPr>
              <a:t>eg</a:t>
            </a:r>
            <a:r>
              <a:rPr lang="en-AU" sz="1200" dirty="0">
                <a:solidFill>
                  <a:srgbClr val="303D54"/>
                </a:solidFill>
              </a:rPr>
              <a:t>, history of low birth weight or small for gestational age, previous adverse pregnancy outcome, &gt;10-year pregnancy interval)</a:t>
            </a:r>
          </a:p>
          <a:p>
            <a:endParaRPr lang="en-AU" dirty="0"/>
          </a:p>
        </p:txBody>
      </p:sp>
      <p:sp>
        <p:nvSpPr>
          <p:cNvPr id="4" name="Slide Number Placeholder 3"/>
          <p:cNvSpPr>
            <a:spLocks noGrp="1"/>
          </p:cNvSpPr>
          <p:nvPr>
            <p:ph type="sldNum" sz="quarter" idx="10"/>
          </p:nvPr>
        </p:nvSpPr>
        <p:spPr/>
        <p:txBody>
          <a:bodyPr/>
          <a:lstStyle/>
          <a:p>
            <a:fld id="{7AEC90BB-7345-4986-ADBA-0A8268BDB6C7}" type="slidenum">
              <a:rPr lang="en-AU" smtClean="0"/>
              <a:t>8</a:t>
            </a:fld>
            <a:endParaRPr lang="en-AU"/>
          </a:p>
        </p:txBody>
      </p:sp>
    </p:spTree>
    <p:extLst>
      <p:ext uri="{BB962C8B-B14F-4D97-AF65-F5344CB8AC3E}">
        <p14:creationId xmlns:p14="http://schemas.microsoft.com/office/powerpoint/2010/main" val="297054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Timeline of events in aspirin history and specific aspects of its use in pregnancy (purple boxes)</a:t>
            </a:r>
          </a:p>
          <a:p>
            <a:endParaRPr lang="en-US" sz="900" b="0" strike="noStrike" spc="-1">
              <a:latin typeface="Arial"/>
            </a:endParaRPr>
          </a:p>
          <a:p>
            <a:r>
              <a:rPr lang="en-US" sz="900" b="0" i="1" strike="noStrike" spc="-1" dirty="0">
                <a:latin typeface="Arial"/>
              </a:rPr>
              <a:t>ASPRE</a:t>
            </a:r>
            <a:r>
              <a:rPr lang="en-US" sz="900" b="0" strike="noStrike" spc="-1" dirty="0">
                <a:latin typeface="Arial"/>
              </a:rPr>
              <a:t>, Aspirin for Evidence-Based Preeclampsia Prevention; </a:t>
            </a:r>
            <a:r>
              <a:rPr lang="en-US" sz="900" b="0" i="1" strike="noStrike" spc="-1" dirty="0">
                <a:latin typeface="Arial"/>
              </a:rPr>
              <a:t>CLASP</a:t>
            </a:r>
            <a:r>
              <a:rPr lang="en-US" sz="900" b="0" strike="noStrike" spc="-1" dirty="0">
                <a:latin typeface="Arial"/>
              </a:rPr>
              <a:t>, Collaborative Low-dose Aspirin Study in Pregnancy</a:t>
            </a:r>
            <a:r>
              <a:rPr lang="en-US" sz="900" b="0" strike="noStrike" spc="-1" baseline="33000" dirty="0">
                <a:latin typeface="Arial"/>
              </a:rPr>
              <a:t>17</a:t>
            </a:r>
            <a:r>
              <a:rPr lang="en-US" sz="900" b="0" strike="noStrike" spc="-1" dirty="0">
                <a:latin typeface="Arial"/>
              </a:rPr>
              <a:t>; </a:t>
            </a:r>
            <a:r>
              <a:rPr lang="en-US" sz="900" b="0" i="1" strike="noStrike" spc="-1" dirty="0">
                <a:latin typeface="Arial"/>
              </a:rPr>
              <a:t>HOT</a:t>
            </a:r>
            <a:r>
              <a:rPr lang="en-US" sz="900" b="0" strike="noStrike" spc="-1" dirty="0">
                <a:latin typeface="Arial"/>
              </a:rPr>
              <a:t>, Hypertension Optimal Treatment study</a:t>
            </a:r>
            <a:r>
              <a:rPr lang="en-US" sz="900" b="0" strike="noStrike" spc="-1" baseline="33000" dirty="0">
                <a:latin typeface="Arial"/>
              </a:rPr>
              <a:t>18</a:t>
            </a:r>
            <a:r>
              <a:rPr lang="en-US" sz="900" b="0" strike="noStrike" spc="-1" dirty="0">
                <a:latin typeface="Arial"/>
              </a:rPr>
              <a:t>; </a:t>
            </a:r>
            <a:r>
              <a:rPr lang="en-US" sz="900" b="0" i="1" strike="noStrike" spc="-1" dirty="0">
                <a:latin typeface="Arial"/>
              </a:rPr>
              <a:t>PARIS</a:t>
            </a:r>
            <a:r>
              <a:rPr lang="en-US" sz="900" b="0" strike="noStrike" spc="-1" dirty="0">
                <a:latin typeface="Arial"/>
              </a:rPr>
              <a:t>, Perinatal Antiplatelet Review of International Studies; </a:t>
            </a:r>
            <a:r>
              <a:rPr lang="en-US" sz="900" b="0" i="1" strike="noStrike" spc="-1" dirty="0">
                <a:latin typeface="Arial"/>
              </a:rPr>
              <a:t>RCT</a:t>
            </a:r>
            <a:r>
              <a:rPr lang="en-US" sz="900" b="0" strike="noStrike" spc="-1" dirty="0">
                <a:latin typeface="Arial"/>
              </a:rPr>
              <a:t>, randomized controlled trial.</a:t>
            </a:r>
            <a:endParaRPr lang="en-US" sz="900" b="0" strike="noStrike" spc="-1" dirty="0">
              <a:latin typeface="Arial"/>
              <a:cs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spcAft>
                <a:spcPts val="600"/>
              </a:spcAft>
              <a:buFont typeface="Arial"/>
              <a:buChar char="•"/>
            </a:pPr>
            <a:r>
              <a:rPr lang="en-US"/>
              <a:t>Suboptimal trophoblastic invasion leads to an imbalance of angiogenic and antiangiogenic proteins, ultimately causing widespread inflammation and endothelial damage, increased platelet aggregation, and thrombotic events with placental infarcts. </a:t>
            </a:r>
          </a:p>
          <a:p>
            <a:pPr marL="285750" indent="-285750">
              <a:lnSpc>
                <a:spcPct val="90000"/>
              </a:lnSpc>
              <a:spcBef>
                <a:spcPts val="1000"/>
              </a:spcBef>
              <a:spcAft>
                <a:spcPts val="600"/>
              </a:spcAft>
              <a:buFont typeface="Arial"/>
              <a:buChar char="•"/>
            </a:pPr>
            <a:r>
              <a:rPr lang="en-US" dirty="0"/>
              <a:t>Aspirin  at dose &lt;300 mg selectively and irreversibly inactivates the cyclooxygenase-1 enzyme, suppressing the production of prostaglandins and thromboxane and inhibiting inflammation and platelet aggregation. </a:t>
            </a:r>
          </a:p>
        </p:txBody>
      </p:sp>
      <p:sp>
        <p:nvSpPr>
          <p:cNvPr id="4" name="Slide Number Placeholder 3"/>
          <p:cNvSpPr>
            <a:spLocks noGrp="1"/>
          </p:cNvSpPr>
          <p:nvPr>
            <p:ph type="sldNum" sz="quarter" idx="5"/>
          </p:nvPr>
        </p:nvSpPr>
        <p:spPr/>
        <p:txBody>
          <a:bodyPr/>
          <a:lstStyle/>
          <a:p>
            <a:fld id="{97077EE6-0CEA-465F-BBA0-7D629A1063E8}" type="slidenum">
              <a:rPr lang="en-US"/>
              <a:t>12</a:t>
            </a:fld>
            <a:endParaRPr lang="en-US"/>
          </a:p>
        </p:txBody>
      </p:sp>
    </p:spTree>
    <p:extLst>
      <p:ext uri="{BB962C8B-B14F-4D97-AF65-F5344CB8AC3E}">
        <p14:creationId xmlns:p14="http://schemas.microsoft.com/office/powerpoint/2010/main" val="320278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spcAft>
                <a:spcPts val="600"/>
              </a:spcAft>
              <a:buFont typeface="Arial"/>
              <a:buChar char="•"/>
            </a:pPr>
            <a:r>
              <a:rPr lang="en-US" b="1"/>
              <a:t>HAPO-FUS </a:t>
            </a:r>
            <a:endParaRPr lang="en-US"/>
          </a:p>
          <a:p>
            <a:pPr lvl="1">
              <a:lnSpc>
                <a:spcPct val="90000"/>
              </a:lnSpc>
              <a:spcBef>
                <a:spcPts val="500"/>
              </a:spcBef>
              <a:spcAft>
                <a:spcPts val="600"/>
              </a:spcAft>
              <a:buFont typeface="Courier New,monospace"/>
              <a:buChar char="•"/>
            </a:pPr>
            <a:r>
              <a:rPr lang="en-US" dirty="0"/>
              <a:t>4,160 children ages 10–14 years who completed all or part of an OGTT and whose mothers had a 75-g OGTT at ∼28 weeks of gestation with blinded glucose values.</a:t>
            </a:r>
          </a:p>
          <a:p>
            <a:pPr lvl="1">
              <a:lnSpc>
                <a:spcPct val="90000"/>
              </a:lnSpc>
              <a:spcBef>
                <a:spcPts val="500"/>
              </a:spcBef>
              <a:spcAft>
                <a:spcPts val="600"/>
              </a:spcAft>
              <a:buFont typeface="Courier New,monospace"/>
              <a:buChar char="•"/>
            </a:pPr>
            <a:r>
              <a:rPr lang="en-US" dirty="0"/>
              <a:t>Offspring exposed to untreated GDM in utero are insulin resistant with limited β-cell compensation compared with offspring of mothers without GDM. </a:t>
            </a:r>
          </a:p>
          <a:p>
            <a:pPr lvl="1">
              <a:lnSpc>
                <a:spcPct val="90000"/>
              </a:lnSpc>
              <a:spcBef>
                <a:spcPts val="500"/>
              </a:spcBef>
              <a:spcAft>
                <a:spcPts val="600"/>
              </a:spcAft>
              <a:buFont typeface="Courier New,monospace"/>
              <a:buChar char="•"/>
            </a:pPr>
            <a:r>
              <a:rPr lang="en-US" dirty="0"/>
              <a:t>GDM is significantly and independently associated with childhood IGT.</a:t>
            </a:r>
          </a:p>
          <a:p>
            <a:endParaRPr lang="en-US" dirty="0">
              <a:cs typeface="Calibri"/>
            </a:endParaRPr>
          </a:p>
        </p:txBody>
      </p:sp>
      <p:sp>
        <p:nvSpPr>
          <p:cNvPr id="4" name="Slide Number Placeholder 3"/>
          <p:cNvSpPr>
            <a:spLocks noGrp="1"/>
          </p:cNvSpPr>
          <p:nvPr>
            <p:ph type="sldNum" sz="quarter" idx="5"/>
          </p:nvPr>
        </p:nvSpPr>
        <p:spPr/>
        <p:txBody>
          <a:bodyPr/>
          <a:lstStyle/>
          <a:p>
            <a:fld id="{97077EE6-0CEA-465F-BBA0-7D629A1063E8}" type="slidenum">
              <a:rPr lang="en-US"/>
              <a:t>24</a:t>
            </a:fld>
            <a:endParaRPr lang="en-US"/>
          </a:p>
        </p:txBody>
      </p:sp>
    </p:spTree>
    <p:extLst>
      <p:ext uri="{BB962C8B-B14F-4D97-AF65-F5344CB8AC3E}">
        <p14:creationId xmlns:p14="http://schemas.microsoft.com/office/powerpoint/2010/main" val="3451092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spcAft>
                <a:spcPts val="600"/>
              </a:spcAft>
              <a:buFont typeface="Arial"/>
              <a:buChar char="•"/>
            </a:pPr>
            <a:r>
              <a:rPr lang="en-US" dirty="0"/>
              <a:t>History:</a:t>
            </a:r>
          </a:p>
          <a:p>
            <a:pPr lvl="1">
              <a:lnSpc>
                <a:spcPct val="90000"/>
              </a:lnSpc>
              <a:spcBef>
                <a:spcPts val="500"/>
              </a:spcBef>
              <a:spcAft>
                <a:spcPts val="600"/>
              </a:spcAft>
              <a:buFont typeface="Courier New,monospace"/>
              <a:buChar char="•"/>
            </a:pPr>
            <a:r>
              <a:rPr lang="en-US" dirty="0"/>
              <a:t>June 2008, the IADPSG sponsored an International Workshop - Conference on Gestational Diabetes Diagnosis and Classification in Pasadena, California.</a:t>
            </a:r>
            <a:endParaRPr lang="en-US" dirty="0">
              <a:ea typeface="Calibri"/>
              <a:cs typeface="Calibri"/>
            </a:endParaRPr>
          </a:p>
          <a:p>
            <a:pPr lvl="1">
              <a:lnSpc>
                <a:spcPct val="90000"/>
              </a:lnSpc>
              <a:spcBef>
                <a:spcPts val="500"/>
              </a:spcBef>
              <a:spcAft>
                <a:spcPts val="600"/>
              </a:spcAft>
              <a:buFont typeface="Courier New,monospace"/>
              <a:buChar char="•"/>
            </a:pPr>
            <a:r>
              <a:rPr lang="en-US" dirty="0"/>
              <a:t>IADPSG Consensus panel GDM is “any degree of glucose intolerance with onset or first recognition during pregnancy”</a:t>
            </a:r>
            <a:endParaRPr lang="en-US" dirty="0">
              <a:ea typeface="Calibri"/>
              <a:cs typeface="Calibri"/>
            </a:endParaRPr>
          </a:p>
          <a:p>
            <a:pPr lvl="1">
              <a:lnSpc>
                <a:spcPct val="90000"/>
              </a:lnSpc>
              <a:spcBef>
                <a:spcPts val="500"/>
              </a:spcBef>
              <a:spcAft>
                <a:spcPts val="600"/>
              </a:spcAft>
              <a:buFont typeface="Courier New,monospace"/>
              <a:buChar char="•"/>
            </a:pPr>
            <a:r>
              <a:rPr lang="en-US" dirty="0"/>
              <a:t>Objective of the HAPO study was to clarify associations of levels of maternal glucose lower than those diagnostic of diabetes with perinatal outcome. There were continuous graded relationships between higher maternal glucose and increasing frequency of the primary outcomes, independent of other risk factors.</a:t>
            </a:r>
            <a:endParaRPr lang="en-US" dirty="0">
              <a:ea typeface="Calibri"/>
              <a:cs typeface="Calibri"/>
            </a:endParaRPr>
          </a:p>
          <a:p>
            <a:pPr lvl="1">
              <a:lnSpc>
                <a:spcPct val="90000"/>
              </a:lnSpc>
              <a:spcBef>
                <a:spcPts val="500"/>
              </a:spcBef>
              <a:spcAft>
                <a:spcPts val="600"/>
              </a:spcAft>
              <a:buFont typeface="Courier New,monospace"/>
              <a:buChar char="•"/>
            </a:pPr>
            <a:r>
              <a:rPr lang="en-US" dirty="0"/>
              <a:t>In Pima Indians, Pettitt et al. found that maternal plasma glucose concentration during pregnancy (measured 2 h after a 75-g load) had a continuous association with adverse pregnancy outcomes (LGA and cesarean section). </a:t>
            </a:r>
            <a:endParaRPr lang="en-US" dirty="0">
              <a:ea typeface="Calibri"/>
              <a:cs typeface="Calibri"/>
            </a:endParaRPr>
          </a:p>
          <a:p>
            <a:pPr lvl="1">
              <a:lnSpc>
                <a:spcPct val="90000"/>
              </a:lnSpc>
              <a:spcBef>
                <a:spcPts val="500"/>
              </a:spcBef>
              <a:buFont typeface="Courier New,monospace"/>
              <a:buChar char="•"/>
            </a:pPr>
            <a:r>
              <a:rPr lang="en-US" dirty="0"/>
              <a:t>Danish study of pregnant women with mild glucose intolerance but without GDM found a linear association between maternal 2-h glucose and cesarean delivery, spontaneous preterm delivery, shoulder dystocia, and macrosomia after adjustment for confounders. </a:t>
            </a:r>
            <a:endParaRPr lang="en-US" dirty="0">
              <a:ea typeface="Calibri"/>
              <a:cs typeface="Calibri"/>
            </a:endParaRPr>
          </a:p>
          <a:p>
            <a:pPr lvl="1">
              <a:lnSpc>
                <a:spcPct val="90000"/>
              </a:lnSpc>
              <a:spcBef>
                <a:spcPts val="500"/>
              </a:spcBef>
              <a:buFont typeface="Courier New,monospace"/>
              <a:buChar char="•"/>
            </a:pPr>
            <a:r>
              <a:rPr lang="en-US" dirty="0"/>
              <a:t>Toronto Tri-Hospital Study showed continuous associations between maternal glycemia and adverse pregnancy outcomes.</a:t>
            </a:r>
            <a:endParaRPr lang="en-US" dirty="0">
              <a:ea typeface="Calibri"/>
              <a:cs typeface="Calibri"/>
            </a:endParaRPr>
          </a:p>
          <a:p>
            <a:pPr lvl="1">
              <a:lnSpc>
                <a:spcPct val="90000"/>
              </a:lnSpc>
              <a:spcBef>
                <a:spcPts val="500"/>
              </a:spcBef>
              <a:spcAft>
                <a:spcPts val="600"/>
              </a:spcAft>
              <a:buFont typeface="Courier New,monospace"/>
              <a:buChar char="•"/>
            </a:pPr>
            <a:r>
              <a:rPr lang="en-US" dirty="0"/>
              <a:t>Sacks et al. found associations between FPG and the 2-h value on a 75-g OGTT and macrosomia in a mixed ethnic U.S.</a:t>
            </a:r>
          </a:p>
          <a:p>
            <a:pPr lvl="1">
              <a:lnSpc>
                <a:spcPct val="90000"/>
              </a:lnSpc>
              <a:spcBef>
                <a:spcPts val="500"/>
              </a:spcBef>
              <a:spcAft>
                <a:spcPts val="600"/>
              </a:spcAft>
              <a:buFont typeface="Courier New,monospace"/>
              <a:buChar char="•"/>
            </a:pPr>
            <a:endParaRPr lang="en-US" dirty="0">
              <a:ea typeface="Calibri" panose="020F0502020204030204"/>
              <a:cs typeface="Calibri"/>
            </a:endParaRPr>
          </a:p>
          <a:p>
            <a:pPr marL="171450" indent="-171450">
              <a:lnSpc>
                <a:spcPct val="90000"/>
              </a:lnSpc>
              <a:spcBef>
                <a:spcPts val="1000"/>
              </a:spcBef>
              <a:spcAft>
                <a:spcPts val="600"/>
              </a:spcAft>
              <a:buFont typeface="Arial"/>
              <a:buChar char="•"/>
            </a:pPr>
            <a:r>
              <a:rPr lang="en-US" b="1"/>
              <a:t>Evidence:</a:t>
            </a:r>
            <a:endParaRPr lang="en-US"/>
          </a:p>
          <a:p>
            <a:pPr marL="628650" lvl="1" indent="-171450">
              <a:lnSpc>
                <a:spcPct val="90000"/>
              </a:lnSpc>
              <a:spcBef>
                <a:spcPts val="500"/>
              </a:spcBef>
              <a:buFont typeface="Arial"/>
              <a:buChar char="•"/>
            </a:pPr>
            <a:r>
              <a:rPr lang="en-US"/>
              <a:t>2 large RCTs have demonstrated the benefits of treating </a:t>
            </a:r>
            <a:r>
              <a:rPr lang="en-US" err="1"/>
              <a:t>hyperglycaemia</a:t>
            </a:r>
            <a:r>
              <a:rPr lang="en-US"/>
              <a:t> in pregnancy using treatment targets of fasting &lt; 5.3 and 5.5 mmol/L and 2-hour values of &lt; 6.7 or 7 mmol/L respectively. </a:t>
            </a:r>
          </a:p>
          <a:p>
            <a:pPr marL="628650" lvl="1" indent="-171450">
              <a:lnSpc>
                <a:spcPct val="90000"/>
              </a:lnSpc>
              <a:spcBef>
                <a:spcPts val="500"/>
              </a:spcBef>
              <a:buFont typeface="Arial"/>
              <a:buChar char="•"/>
            </a:pPr>
            <a:r>
              <a:rPr lang="en-US"/>
              <a:t>There is level 1 evidence for a two-hour value of 6.7 mmol/L. </a:t>
            </a:r>
          </a:p>
          <a:p>
            <a:pPr marL="628650" lvl="1" indent="-171450">
              <a:lnSpc>
                <a:spcPct val="90000"/>
              </a:lnSpc>
              <a:spcBef>
                <a:spcPts val="500"/>
              </a:spcBef>
              <a:buFont typeface="Arial"/>
              <a:buChar char="•"/>
            </a:pPr>
            <a:r>
              <a:rPr lang="en-US"/>
              <a:t>The fasting target of &lt; 5.1 has been chosen from observational data. </a:t>
            </a:r>
          </a:p>
          <a:p>
            <a:pPr marL="628650" lvl="1" indent="-171450">
              <a:lnSpc>
                <a:spcPct val="90000"/>
              </a:lnSpc>
              <a:spcBef>
                <a:spcPts val="500"/>
              </a:spcBef>
              <a:buFont typeface="Arial"/>
              <a:buChar char="•"/>
            </a:pPr>
            <a:r>
              <a:rPr lang="en-US"/>
              <a:t>There is level 1 evidence for a value of &lt; 5.3 mmol/L. </a:t>
            </a:r>
          </a:p>
          <a:p>
            <a:pPr marL="628650" lvl="1" indent="-171450">
              <a:lnSpc>
                <a:spcPct val="90000"/>
              </a:lnSpc>
              <a:spcBef>
                <a:spcPts val="500"/>
              </a:spcBef>
              <a:buFont typeface="Arial"/>
              <a:buChar char="•"/>
            </a:pPr>
            <a:r>
              <a:rPr lang="en-US"/>
              <a:t>The one-hour target of &lt; 7.4 mmol/L is based on a small study. </a:t>
            </a:r>
          </a:p>
          <a:p>
            <a:pPr marL="171450" indent="-171450">
              <a:lnSpc>
                <a:spcPct val="90000"/>
              </a:lnSpc>
              <a:spcBef>
                <a:spcPts val="1000"/>
              </a:spcBef>
              <a:spcAft>
                <a:spcPts val="600"/>
              </a:spcAft>
              <a:buFont typeface="Arial"/>
              <a:buChar char="•"/>
            </a:pPr>
            <a:r>
              <a:rPr lang="en-US" b="1" dirty="0"/>
              <a:t>1-hr vs 2-hr?</a:t>
            </a:r>
            <a:endParaRPr lang="en-US" dirty="0"/>
          </a:p>
          <a:p>
            <a:pPr marL="628650" lvl="1" indent="-171450">
              <a:lnSpc>
                <a:spcPct val="90000"/>
              </a:lnSpc>
              <a:spcBef>
                <a:spcPts val="500"/>
              </a:spcBef>
              <a:buFont typeface="Arial"/>
              <a:buChar char="•"/>
            </a:pPr>
            <a:r>
              <a:rPr lang="en-US" dirty="0"/>
              <a:t>diet control in GDM managed by 1-hour PPG measurements had decreased rate of insulin therapy. </a:t>
            </a:r>
            <a:endParaRPr lang="en-US" dirty="0">
              <a:ea typeface="Calibri"/>
              <a:cs typeface="Calibri"/>
            </a:endParaRPr>
          </a:p>
          <a:p>
            <a:pPr marL="628650" lvl="1" indent="-171450">
              <a:lnSpc>
                <a:spcPct val="90000"/>
              </a:lnSpc>
              <a:spcBef>
                <a:spcPts val="500"/>
              </a:spcBef>
              <a:buFont typeface="Arial"/>
              <a:buChar char="•"/>
            </a:pPr>
            <a:r>
              <a:rPr lang="en-US" dirty="0"/>
              <a:t>Long-term control of blood sugar was superior among the subjects managed with 1st-hour postprandial blood sugars with a statistically significant reduction in </a:t>
            </a:r>
            <a:r>
              <a:rPr lang="en-US" dirty="0" err="1"/>
              <a:t>foetal</a:t>
            </a:r>
            <a:r>
              <a:rPr lang="en-US" dirty="0"/>
              <a:t> macrosomia.</a:t>
            </a:r>
            <a:endParaRPr lang="en-US" dirty="0">
              <a:ea typeface="Calibri" panose="020F0502020204030204"/>
              <a:cs typeface="Calibri"/>
            </a:endParaRPr>
          </a:p>
          <a:p>
            <a:pPr lvl="1">
              <a:lnSpc>
                <a:spcPct val="90000"/>
              </a:lnSpc>
              <a:spcBef>
                <a:spcPts val="500"/>
              </a:spcBef>
              <a:spcAft>
                <a:spcPts val="600"/>
              </a:spcAft>
              <a:buFont typeface="Courier New,monospace"/>
              <a:buChar char="•"/>
            </a:pP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97077EE6-0CEA-465F-BBA0-7D629A1063E8}" type="slidenum">
              <a:rPr lang="en-US"/>
              <a:t>25</a:t>
            </a:fld>
            <a:endParaRPr lang="en-US"/>
          </a:p>
        </p:txBody>
      </p:sp>
    </p:spTree>
    <p:extLst>
      <p:ext uri="{BB962C8B-B14F-4D97-AF65-F5344CB8AC3E}">
        <p14:creationId xmlns:p14="http://schemas.microsoft.com/office/powerpoint/2010/main" val="2425742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Physiological changes in pregnancy trigger a reduction in insulin sensitivity by 12–14 weeks. A further decline occurs by the end of the second trimester to finally reach the last trimester level of around 40–60% lower than the non-gravid state.</a:t>
            </a:r>
          </a:p>
          <a:p>
            <a:endParaRPr lang="en-US" dirty="0">
              <a:cs typeface="Calibri" panose="020F0502020204030204"/>
            </a:endParaRPr>
          </a:p>
          <a:p>
            <a:r>
              <a:rPr lang="en-US" dirty="0"/>
              <a:t>Continuous glucose monitoring system profiling in normoglycemic pregnancies demonstrated that even though FPG values are unchanged, the postprandial glucose levels increased around the 16th week and stay elevated till the 36th week. The levels normalized in the postpartum phase.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7077EE6-0CEA-465F-BBA0-7D629A1063E8}" type="slidenum">
              <a:rPr lang="en-US"/>
              <a:t>28</a:t>
            </a:fld>
            <a:endParaRPr lang="en-US"/>
          </a:p>
        </p:txBody>
      </p:sp>
    </p:spTree>
    <p:extLst>
      <p:ext uri="{BB962C8B-B14F-4D97-AF65-F5344CB8AC3E}">
        <p14:creationId xmlns:p14="http://schemas.microsoft.com/office/powerpoint/2010/main" val="307784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spcAft>
                <a:spcPts val="600"/>
              </a:spcAft>
              <a:buFont typeface="Arial"/>
              <a:buChar char="•"/>
            </a:pPr>
            <a:r>
              <a:rPr lang="en-US" dirty="0">
                <a:cs typeface="Calibri"/>
              </a:rPr>
              <a:t>NEJM - 802 women </a:t>
            </a:r>
            <a:endParaRPr lang="en-US"/>
          </a:p>
          <a:p>
            <a:pPr marL="171450" indent="-171450">
              <a:lnSpc>
                <a:spcPct val="90000"/>
              </a:lnSpc>
              <a:spcBef>
                <a:spcPts val="1000"/>
              </a:spcBef>
              <a:spcAft>
                <a:spcPts val="600"/>
              </a:spcAft>
              <a:buFont typeface="Arial"/>
              <a:buChar char="•"/>
            </a:pPr>
            <a:r>
              <a:rPr lang="en-US" dirty="0"/>
              <a:t>Conclusion - Immediate treatment of gestational diabetes before 20 weeks’ gestation led to a modestly lower incidence of a composite of adverse neonatal outcomes than no immediate treatment; no material differences were observed for pregnancy-related hypertension or neonatal lean body mass.</a:t>
            </a:r>
            <a:endParaRPr lang="en-US" dirty="0">
              <a:cs typeface="Calibri"/>
            </a:endParaRPr>
          </a:p>
          <a:p>
            <a:pPr marL="171450" indent="-171450">
              <a:lnSpc>
                <a:spcPct val="90000"/>
              </a:lnSpc>
              <a:spcBef>
                <a:spcPts val="1000"/>
              </a:spcBef>
              <a:spcAft>
                <a:spcPts val="600"/>
              </a:spcAft>
              <a:buFont typeface="Arial"/>
              <a:buChar char="•"/>
            </a:pPr>
            <a:endParaRPr lang="en-US" dirty="0">
              <a:cs typeface="Calibri"/>
            </a:endParaRPr>
          </a:p>
          <a:p>
            <a:pPr marL="171450" indent="-171450">
              <a:lnSpc>
                <a:spcPct val="90000"/>
              </a:lnSpc>
              <a:spcBef>
                <a:spcPts val="1000"/>
              </a:spcBef>
              <a:spcAft>
                <a:spcPts val="600"/>
              </a:spcAft>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7077EE6-0CEA-465F-BBA0-7D629A1063E8}" type="slidenum">
              <a:rPr lang="en-US"/>
              <a:t>29</a:t>
            </a:fld>
            <a:endParaRPr lang="en-US"/>
          </a:p>
        </p:txBody>
      </p:sp>
    </p:spTree>
    <p:extLst>
      <p:ext uri="{BB962C8B-B14F-4D97-AF65-F5344CB8AC3E}">
        <p14:creationId xmlns:p14="http://schemas.microsoft.com/office/powerpoint/2010/main" val="76215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053F73-6BCB-4246-A456-F66696626954}"/>
              </a:ext>
            </a:extLst>
          </p:cNvPr>
          <p:cNvSpPr>
            <a:spLocks noGrp="1"/>
          </p:cNvSpPr>
          <p:nvPr>
            <p:ph type="body" sz="quarter" idx="10" hasCustomPrompt="1"/>
          </p:nvPr>
        </p:nvSpPr>
        <p:spPr>
          <a:xfrm>
            <a:off x="528240" y="1556172"/>
            <a:ext cx="10875931" cy="3889052"/>
          </a:xfrm>
          <a:prstGeom prst="rect">
            <a:avLst/>
          </a:prstGeom>
        </p:spPr>
        <p:txBody>
          <a:bodyPr/>
          <a:lstStyle>
            <a:lvl1pPr marL="342900" indent="-342900">
              <a:spcAft>
                <a:spcPts val="600"/>
              </a:spcAft>
              <a:buFont typeface="Arial" panose="020B0604020202020204" pitchFamily="34" charset="0"/>
              <a:buChar char="•"/>
              <a:defRPr sz="1600">
                <a:solidFill>
                  <a:srgbClr val="303D54"/>
                </a:solidFill>
                <a:latin typeface="+mn-lt"/>
              </a:defRPr>
            </a:lvl1pPr>
          </a:lstStyle>
          <a:p>
            <a:pPr marL="0" lvl="0" indent="0">
              <a:spcAft>
                <a:spcPts val="600"/>
              </a:spcAft>
              <a:buNone/>
            </a:pPr>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dolore magna </a:t>
            </a:r>
            <a:r>
              <a:rPr lang="en-US" sz="2000" dirty="0" err="1"/>
              <a:t>aliqua</a:t>
            </a:r>
            <a:r>
              <a:rPr lang="en-US" sz="2000" dirty="0"/>
              <a:t>.</a:t>
            </a:r>
          </a:p>
          <a:p>
            <a:pPr lvl="0">
              <a:spcAft>
                <a:spcPts val="600"/>
              </a:spcAft>
            </a:pPr>
            <a:r>
              <a:rPr lang="en-US" sz="2000" dirty="0"/>
              <a:t>List item</a:t>
            </a:r>
          </a:p>
          <a:p>
            <a:pPr lvl="0">
              <a:spcAft>
                <a:spcPts val="600"/>
              </a:spcAft>
            </a:pPr>
            <a:r>
              <a:rPr lang="en-US" sz="2000" dirty="0"/>
              <a:t>List item</a:t>
            </a:r>
          </a:p>
          <a:p>
            <a:pPr lvl="0">
              <a:spcAft>
                <a:spcPts val="600"/>
              </a:spcAft>
            </a:pPr>
            <a:r>
              <a:rPr lang="en-US" sz="2000" dirty="0"/>
              <a:t>List item</a:t>
            </a:r>
          </a:p>
          <a:p>
            <a:pPr lvl="0">
              <a:spcAft>
                <a:spcPts val="600"/>
              </a:spcAft>
            </a:pPr>
            <a:r>
              <a:rPr lang="en-US" sz="2000" dirty="0"/>
              <a:t>List item</a:t>
            </a:r>
          </a:p>
          <a:p>
            <a:pPr marL="0" lvl="0" indent="0">
              <a:spcAft>
                <a:spcPts val="600"/>
              </a:spcAft>
              <a:buNone/>
            </a:pPr>
            <a:r>
              <a:rPr lang="en-US" sz="2000" dirty="0" err="1"/>
              <a:t>Ut</a:t>
            </a:r>
            <a:r>
              <a:rPr lang="en-US" sz="2000" dirty="0"/>
              <a:t> </a:t>
            </a:r>
            <a:r>
              <a:rPr lang="en-US" sz="2000" dirty="0" err="1"/>
              <a:t>enim</a:t>
            </a:r>
            <a:r>
              <a:rPr lang="en-US" sz="2000" dirty="0"/>
              <a:t> ad minim </a:t>
            </a:r>
            <a:r>
              <a:rPr lang="en-US" sz="2000" dirty="0" err="1"/>
              <a:t>veniam</a:t>
            </a:r>
            <a:r>
              <a:rPr lang="en-US" sz="2000" dirty="0"/>
              <a:t>, </a:t>
            </a:r>
            <a:r>
              <a:rPr lang="en-US" sz="2000" dirty="0" err="1"/>
              <a:t>quis</a:t>
            </a:r>
            <a:r>
              <a:rPr lang="en-US" sz="2000" dirty="0"/>
              <a:t> </a:t>
            </a:r>
            <a:r>
              <a:rPr lang="en-US" sz="2000" dirty="0" err="1"/>
              <a:t>nostrud</a:t>
            </a:r>
            <a:r>
              <a:rPr lang="en-US" sz="2000" dirty="0"/>
              <a:t> exercitation </a:t>
            </a:r>
            <a:r>
              <a:rPr lang="en-US" sz="2000" dirty="0" err="1"/>
              <a:t>ullamco</a:t>
            </a:r>
            <a:r>
              <a:rPr lang="en-US" sz="2000" dirty="0"/>
              <a:t> </a:t>
            </a:r>
            <a:r>
              <a:rPr lang="en-US" sz="2000" dirty="0" err="1"/>
              <a:t>laboris</a:t>
            </a:r>
            <a:r>
              <a:rPr lang="en-US" sz="2000" dirty="0"/>
              <a:t> nisi </a:t>
            </a:r>
            <a:r>
              <a:rPr lang="en-US" sz="2000" dirty="0" err="1"/>
              <a:t>ut</a:t>
            </a:r>
            <a:r>
              <a:rPr lang="en-US" sz="2000" dirty="0"/>
              <a:t> </a:t>
            </a:r>
            <a:r>
              <a:rPr lang="en-US" sz="2000" dirty="0" err="1"/>
              <a:t>aliquip</a:t>
            </a:r>
            <a:r>
              <a:rPr lang="en-US" sz="2000" dirty="0"/>
              <a:t> ex </a:t>
            </a:r>
            <a:r>
              <a:rPr lang="en-US" sz="2000" dirty="0" err="1"/>
              <a:t>ea</a:t>
            </a:r>
            <a:r>
              <a:rPr lang="en-US" sz="2000" dirty="0"/>
              <a:t> </a:t>
            </a:r>
            <a:r>
              <a:rPr lang="en-US" sz="2000" dirty="0" err="1"/>
              <a:t>commodo</a:t>
            </a:r>
            <a:r>
              <a:rPr lang="en-US" sz="2000" dirty="0"/>
              <a:t> </a:t>
            </a:r>
            <a:r>
              <a:rPr lang="en-US" sz="2000" dirty="0" err="1"/>
              <a:t>consequat</a:t>
            </a:r>
            <a:r>
              <a:rPr lang="en-US" sz="2000" dirty="0"/>
              <a:t>. </a:t>
            </a:r>
          </a:p>
          <a:p>
            <a:pPr lvl="0"/>
            <a:endParaRPr lang="en-AU" dirty="0"/>
          </a:p>
        </p:txBody>
      </p:sp>
      <p:sp>
        <p:nvSpPr>
          <p:cNvPr id="9" name="Text Placeholder 8">
            <a:extLst>
              <a:ext uri="{FF2B5EF4-FFF2-40B4-BE49-F238E27FC236}">
                <a16:creationId xmlns:a16="http://schemas.microsoft.com/office/drawing/2014/main" id="{CCAE648F-6B39-4DA6-9616-9B3177C4172C}"/>
              </a:ext>
            </a:extLst>
          </p:cNvPr>
          <p:cNvSpPr>
            <a:spLocks noGrp="1"/>
          </p:cNvSpPr>
          <p:nvPr>
            <p:ph type="body" sz="quarter" idx="11" hasCustomPrompt="1"/>
          </p:nvPr>
        </p:nvSpPr>
        <p:spPr>
          <a:xfrm>
            <a:off x="527382" y="765175"/>
            <a:ext cx="10876789" cy="630238"/>
          </a:xfrm>
          <a:prstGeom prst="rect">
            <a:avLst/>
          </a:prstGeom>
        </p:spPr>
        <p:txBody>
          <a:bodyPr/>
          <a:lstStyle>
            <a:lvl1pPr marL="0" indent="0">
              <a:buNone/>
              <a:defRPr sz="2600" b="1">
                <a:solidFill>
                  <a:srgbClr val="303D54"/>
                </a:solidFill>
              </a:defRPr>
            </a:lvl1pPr>
          </a:lstStyle>
          <a:p>
            <a:pPr lvl="0"/>
            <a:r>
              <a:rPr lang="en-US" dirty="0"/>
              <a:t>1-Column layout</a:t>
            </a:r>
            <a:endParaRPr lang="en-AU" dirty="0"/>
          </a:p>
        </p:txBody>
      </p:sp>
    </p:spTree>
    <p:extLst>
      <p:ext uri="{BB962C8B-B14F-4D97-AF65-F5344CB8AC3E}">
        <p14:creationId xmlns:p14="http://schemas.microsoft.com/office/powerpoint/2010/main" val="281590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053F73-6BCB-4246-A456-F66696626954}"/>
              </a:ext>
            </a:extLst>
          </p:cNvPr>
          <p:cNvSpPr>
            <a:spLocks noGrp="1"/>
          </p:cNvSpPr>
          <p:nvPr>
            <p:ph type="body" sz="quarter" idx="10" hasCustomPrompt="1"/>
          </p:nvPr>
        </p:nvSpPr>
        <p:spPr>
          <a:xfrm>
            <a:off x="528240" y="1556172"/>
            <a:ext cx="10875931" cy="3889052"/>
          </a:xfrm>
          <a:prstGeom prst="rect">
            <a:avLst/>
          </a:prstGeom>
        </p:spPr>
        <p:txBody>
          <a:bodyPr/>
          <a:lstStyle>
            <a:lvl1pPr marL="342900" indent="-342900">
              <a:spcAft>
                <a:spcPts val="600"/>
              </a:spcAft>
              <a:buFont typeface="Arial" panose="020B0604020202020204" pitchFamily="34" charset="0"/>
              <a:buChar char="•"/>
              <a:defRPr sz="1600">
                <a:solidFill>
                  <a:srgbClr val="303D54"/>
                </a:solidFill>
                <a:latin typeface="+mn-lt"/>
              </a:defRPr>
            </a:lvl1pPr>
          </a:lstStyle>
          <a:p>
            <a:pPr marL="0" lvl="0" indent="0">
              <a:spcAft>
                <a:spcPts val="600"/>
              </a:spcAft>
              <a:buNone/>
            </a:pPr>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dolore magna </a:t>
            </a:r>
            <a:r>
              <a:rPr lang="en-US" sz="2000" dirty="0" err="1"/>
              <a:t>aliqua</a:t>
            </a:r>
            <a:r>
              <a:rPr lang="en-US" sz="2000" dirty="0"/>
              <a:t>.</a:t>
            </a:r>
          </a:p>
          <a:p>
            <a:pPr lvl="0">
              <a:spcAft>
                <a:spcPts val="600"/>
              </a:spcAft>
            </a:pPr>
            <a:r>
              <a:rPr lang="en-US" sz="2000" dirty="0"/>
              <a:t>List item</a:t>
            </a:r>
          </a:p>
          <a:p>
            <a:pPr lvl="0">
              <a:spcAft>
                <a:spcPts val="600"/>
              </a:spcAft>
            </a:pPr>
            <a:r>
              <a:rPr lang="en-US" sz="2000" dirty="0"/>
              <a:t>List item</a:t>
            </a:r>
          </a:p>
          <a:p>
            <a:pPr lvl="0">
              <a:spcAft>
                <a:spcPts val="600"/>
              </a:spcAft>
            </a:pPr>
            <a:r>
              <a:rPr lang="en-US" sz="2000" dirty="0"/>
              <a:t>List item</a:t>
            </a:r>
          </a:p>
          <a:p>
            <a:pPr lvl="0">
              <a:spcAft>
                <a:spcPts val="600"/>
              </a:spcAft>
            </a:pPr>
            <a:r>
              <a:rPr lang="en-US" sz="2000" dirty="0"/>
              <a:t>List item</a:t>
            </a:r>
          </a:p>
          <a:p>
            <a:pPr marL="0" lvl="0" indent="0">
              <a:spcAft>
                <a:spcPts val="600"/>
              </a:spcAft>
              <a:buNone/>
            </a:pPr>
            <a:r>
              <a:rPr lang="en-US" sz="2000" dirty="0" err="1"/>
              <a:t>Ut</a:t>
            </a:r>
            <a:r>
              <a:rPr lang="en-US" sz="2000" dirty="0"/>
              <a:t> </a:t>
            </a:r>
            <a:r>
              <a:rPr lang="en-US" sz="2000" dirty="0" err="1"/>
              <a:t>enim</a:t>
            </a:r>
            <a:r>
              <a:rPr lang="en-US" sz="2000" dirty="0"/>
              <a:t> ad minim </a:t>
            </a:r>
            <a:r>
              <a:rPr lang="en-US" sz="2000" dirty="0" err="1"/>
              <a:t>veniam</a:t>
            </a:r>
            <a:r>
              <a:rPr lang="en-US" sz="2000" dirty="0"/>
              <a:t>, </a:t>
            </a:r>
            <a:r>
              <a:rPr lang="en-US" sz="2000" dirty="0" err="1"/>
              <a:t>quis</a:t>
            </a:r>
            <a:r>
              <a:rPr lang="en-US" sz="2000" dirty="0"/>
              <a:t> </a:t>
            </a:r>
            <a:r>
              <a:rPr lang="en-US" sz="2000" dirty="0" err="1"/>
              <a:t>nostrud</a:t>
            </a:r>
            <a:r>
              <a:rPr lang="en-US" sz="2000" dirty="0"/>
              <a:t> exercitation </a:t>
            </a:r>
            <a:r>
              <a:rPr lang="en-US" sz="2000" dirty="0" err="1"/>
              <a:t>ullamco</a:t>
            </a:r>
            <a:r>
              <a:rPr lang="en-US" sz="2000" dirty="0"/>
              <a:t> </a:t>
            </a:r>
            <a:r>
              <a:rPr lang="en-US" sz="2000" dirty="0" err="1"/>
              <a:t>laboris</a:t>
            </a:r>
            <a:r>
              <a:rPr lang="en-US" sz="2000" dirty="0"/>
              <a:t> nisi </a:t>
            </a:r>
            <a:r>
              <a:rPr lang="en-US" sz="2000" dirty="0" err="1"/>
              <a:t>ut</a:t>
            </a:r>
            <a:r>
              <a:rPr lang="en-US" sz="2000" dirty="0"/>
              <a:t> </a:t>
            </a:r>
            <a:r>
              <a:rPr lang="en-US" sz="2000" dirty="0" err="1"/>
              <a:t>aliquip</a:t>
            </a:r>
            <a:r>
              <a:rPr lang="en-US" sz="2000" dirty="0"/>
              <a:t> ex </a:t>
            </a:r>
            <a:r>
              <a:rPr lang="en-US" sz="2000" dirty="0" err="1"/>
              <a:t>ea</a:t>
            </a:r>
            <a:r>
              <a:rPr lang="en-US" sz="2000" dirty="0"/>
              <a:t> </a:t>
            </a:r>
            <a:r>
              <a:rPr lang="en-US" sz="2000" dirty="0" err="1"/>
              <a:t>commodo</a:t>
            </a:r>
            <a:r>
              <a:rPr lang="en-US" sz="2000" dirty="0"/>
              <a:t> </a:t>
            </a:r>
            <a:r>
              <a:rPr lang="en-US" sz="2000" dirty="0" err="1"/>
              <a:t>consequat</a:t>
            </a:r>
            <a:r>
              <a:rPr lang="en-US" sz="2000" dirty="0"/>
              <a:t>. </a:t>
            </a:r>
          </a:p>
          <a:p>
            <a:pPr lvl="0"/>
            <a:endParaRPr lang="en-AU" dirty="0"/>
          </a:p>
        </p:txBody>
      </p:sp>
      <p:sp>
        <p:nvSpPr>
          <p:cNvPr id="9" name="Text Placeholder 8">
            <a:extLst>
              <a:ext uri="{FF2B5EF4-FFF2-40B4-BE49-F238E27FC236}">
                <a16:creationId xmlns:a16="http://schemas.microsoft.com/office/drawing/2014/main" id="{CCAE648F-6B39-4DA6-9616-9B3177C4172C}"/>
              </a:ext>
            </a:extLst>
          </p:cNvPr>
          <p:cNvSpPr>
            <a:spLocks noGrp="1"/>
          </p:cNvSpPr>
          <p:nvPr>
            <p:ph type="body" sz="quarter" idx="11" hasCustomPrompt="1"/>
          </p:nvPr>
        </p:nvSpPr>
        <p:spPr>
          <a:xfrm>
            <a:off x="527382" y="765175"/>
            <a:ext cx="10876789" cy="630238"/>
          </a:xfrm>
          <a:prstGeom prst="rect">
            <a:avLst/>
          </a:prstGeom>
        </p:spPr>
        <p:txBody>
          <a:bodyPr/>
          <a:lstStyle>
            <a:lvl1pPr marL="0" indent="0">
              <a:buNone/>
              <a:defRPr sz="2600" b="1">
                <a:solidFill>
                  <a:srgbClr val="303D54"/>
                </a:solidFill>
              </a:defRPr>
            </a:lvl1pPr>
          </a:lstStyle>
          <a:p>
            <a:pPr lvl="0"/>
            <a:r>
              <a:rPr lang="en-US" dirty="0"/>
              <a:t>1-Column layout</a:t>
            </a:r>
            <a:endParaRPr lang="en-AU" dirty="0"/>
          </a:p>
        </p:txBody>
      </p:sp>
    </p:spTree>
    <p:extLst>
      <p:ext uri="{BB962C8B-B14F-4D97-AF65-F5344CB8AC3E}">
        <p14:creationId xmlns:p14="http://schemas.microsoft.com/office/powerpoint/2010/main" val="202470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hyperlink" Target="https://www.somanz.org/hypertension-in-pregnancy-guideline-2023"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BD9503-947B-B6B9-4F04-ED1F2443628E}"/>
              </a:ext>
            </a:extLst>
          </p:cNvPr>
          <p:cNvSpPr txBox="1">
            <a:spLocks/>
          </p:cNvSpPr>
          <p:nvPr/>
        </p:nvSpPr>
        <p:spPr>
          <a:xfrm>
            <a:off x="2734322" y="2850887"/>
            <a:ext cx="6915705" cy="1410395"/>
          </a:xfrm>
          <a:prstGeom prst="rect">
            <a:avLst/>
          </a:prstGeom>
        </p:spPr>
        <p:txBody>
          <a:bodyPr vert="horz" lIns="91440" tIns="45720" rIns="91440" bIns="45720" rtlCol="0" anchor="t">
            <a:normAutofit lnSpcReduction="10000"/>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4400" b="1" dirty="0"/>
              <a:t>Obstetric Medicine</a:t>
            </a:r>
          </a:p>
          <a:p>
            <a:pPr algn="ctr"/>
            <a:r>
              <a:rPr lang="en-AU" sz="4400" b="1" dirty="0"/>
              <a:t>High-Risk Pregnancy  </a:t>
            </a:r>
          </a:p>
        </p:txBody>
      </p:sp>
      <p:sp>
        <p:nvSpPr>
          <p:cNvPr id="6" name="Text Placeholder 3">
            <a:extLst>
              <a:ext uri="{FF2B5EF4-FFF2-40B4-BE49-F238E27FC236}">
                <a16:creationId xmlns:a16="http://schemas.microsoft.com/office/drawing/2014/main" id="{A408CA48-E93B-8301-4CA8-E27EA9906696}"/>
              </a:ext>
            </a:extLst>
          </p:cNvPr>
          <p:cNvSpPr txBox="1">
            <a:spLocks/>
          </p:cNvSpPr>
          <p:nvPr/>
        </p:nvSpPr>
        <p:spPr>
          <a:xfrm>
            <a:off x="2752939" y="4564455"/>
            <a:ext cx="6897088" cy="1273520"/>
          </a:xfrm>
          <a:prstGeom prst="rect">
            <a:avLst/>
          </a:prstGeom>
        </p:spPr>
        <p:txBody>
          <a:bodyPr vert="horz" lIns="91440" tIns="45720" rIns="91440" bIns="45720" rtlCol="0" anchor="t">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a:t>Vishwas Raghunath</a:t>
            </a:r>
          </a:p>
          <a:p>
            <a:r>
              <a:rPr lang="en-AU" sz="2000"/>
              <a:t>Nephrologist &amp; Staff Specialist Obstetric Medicine, </a:t>
            </a:r>
          </a:p>
          <a:p>
            <a:r>
              <a:rPr lang="en-AU" sz="2000"/>
              <a:t>Mater Mothers' Hospital and Ipswich Hospital, WMHHS</a:t>
            </a:r>
            <a:endParaRPr lang="en-AU" dirty="0"/>
          </a:p>
        </p:txBody>
      </p:sp>
      <p:pic>
        <p:nvPicPr>
          <p:cNvPr id="7" name="Picture 6">
            <a:extLst>
              <a:ext uri="{FF2B5EF4-FFF2-40B4-BE49-F238E27FC236}">
                <a16:creationId xmlns:a16="http://schemas.microsoft.com/office/drawing/2014/main" id="{D9604863-CBF3-191D-3F96-E363C4C079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51" t="28966" b="22145"/>
          <a:stretch/>
        </p:blipFill>
        <p:spPr>
          <a:xfrm>
            <a:off x="3457904" y="417599"/>
            <a:ext cx="5276192" cy="2122453"/>
          </a:xfrm>
          <a:prstGeom prst="rect">
            <a:avLst/>
          </a:prstGeom>
        </p:spPr>
      </p:pic>
      <p:pic>
        <p:nvPicPr>
          <p:cNvPr id="8" name="Picture 7" descr="A cartoon of a rabbit holding a sign&#10;&#10;Description automatically generated">
            <a:extLst>
              <a:ext uri="{FF2B5EF4-FFF2-40B4-BE49-F238E27FC236}">
                <a16:creationId xmlns:a16="http://schemas.microsoft.com/office/drawing/2014/main" id="{F7A747FE-616B-7B80-60D7-97617D85D8EA}"/>
              </a:ext>
            </a:extLst>
          </p:cNvPr>
          <p:cNvPicPr>
            <a:picLocks noChangeAspect="1"/>
          </p:cNvPicPr>
          <p:nvPr/>
        </p:nvPicPr>
        <p:blipFill>
          <a:blip r:embed="rId3"/>
          <a:stretch>
            <a:fillRect/>
          </a:stretch>
        </p:blipFill>
        <p:spPr>
          <a:xfrm>
            <a:off x="9650532" y="3151966"/>
            <a:ext cx="2229030" cy="2239813"/>
          </a:xfrm>
          <a:prstGeom prst="rect">
            <a:avLst/>
          </a:prstGeom>
        </p:spPr>
      </p:pic>
      <p:pic>
        <p:nvPicPr>
          <p:cNvPr id="9" name="Picture 8" descr="A signpost with a sign pointing to the right and the right direction&#10;&#10;Description automatically generated">
            <a:extLst>
              <a:ext uri="{FF2B5EF4-FFF2-40B4-BE49-F238E27FC236}">
                <a16:creationId xmlns:a16="http://schemas.microsoft.com/office/drawing/2014/main" id="{BF00A70D-0E68-92FB-FB70-32150E5F2814}"/>
              </a:ext>
            </a:extLst>
          </p:cNvPr>
          <p:cNvPicPr>
            <a:picLocks noChangeAspect="1"/>
          </p:cNvPicPr>
          <p:nvPr/>
        </p:nvPicPr>
        <p:blipFill rotWithShape="1">
          <a:blip r:embed="rId4"/>
          <a:srcRect l="7262" t="18933" r="31378" b="22207"/>
          <a:stretch/>
        </p:blipFill>
        <p:spPr>
          <a:xfrm>
            <a:off x="194296" y="3765591"/>
            <a:ext cx="2550306" cy="1628047"/>
          </a:xfrm>
          <a:prstGeom prst="rect">
            <a:avLst/>
          </a:prstGeom>
        </p:spPr>
      </p:pic>
    </p:spTree>
    <p:extLst>
      <p:ext uri="{BB962C8B-B14F-4D97-AF65-F5344CB8AC3E}">
        <p14:creationId xmlns:p14="http://schemas.microsoft.com/office/powerpoint/2010/main" val="3144376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2855D8-C400-46BF-B344-F161922D7565}"/>
              </a:ext>
            </a:extLst>
          </p:cNvPr>
          <p:cNvSpPr>
            <a:spLocks noGrp="1"/>
          </p:cNvSpPr>
          <p:nvPr>
            <p:ph type="body" sz="quarter" idx="10"/>
          </p:nvPr>
        </p:nvSpPr>
        <p:spPr>
          <a:xfrm>
            <a:off x="528240" y="1198605"/>
            <a:ext cx="10879799" cy="5249900"/>
          </a:xfrm>
        </p:spPr>
        <p:txBody>
          <a:bodyPr vert="horz" lIns="91440" tIns="45720" rIns="91440" bIns="45720" rtlCol="0" anchor="t">
            <a:normAutofit/>
          </a:bodyPr>
          <a:lstStyle/>
          <a:p>
            <a:r>
              <a:rPr lang="en-US" sz="2000" b="1" dirty="0"/>
              <a:t>No</a:t>
            </a:r>
            <a:r>
              <a:rPr lang="en-US" sz="2000" dirty="0"/>
              <a:t> first or second trimester test or set of tests can </a:t>
            </a:r>
            <a:r>
              <a:rPr lang="en-US" sz="2000" b="1" dirty="0"/>
              <a:t>reliably predict </a:t>
            </a:r>
            <a:r>
              <a:rPr lang="en-US" sz="2000" dirty="0"/>
              <a:t>the development of </a:t>
            </a:r>
            <a:r>
              <a:rPr lang="en-US" sz="2000" b="1" dirty="0"/>
              <a:t>all </a:t>
            </a:r>
            <a:r>
              <a:rPr lang="en-US" sz="2000" dirty="0"/>
              <a:t>cases of preeclampsia; however, a combination of maternal risk factors, BP, </a:t>
            </a:r>
            <a:r>
              <a:rPr lang="en-US" sz="2000" dirty="0" err="1"/>
              <a:t>PlGF</a:t>
            </a:r>
            <a:r>
              <a:rPr lang="en-US" sz="2000" dirty="0"/>
              <a:t>, and uterine artery doppler can select women who may benefit from aspirin to prevent preterm (&lt;37 weeks gestation) but not term preeclampsia. </a:t>
            </a:r>
          </a:p>
          <a:p>
            <a:r>
              <a:rPr lang="en-US" sz="2000" b="1" dirty="0"/>
              <a:t>First trimester screening </a:t>
            </a:r>
            <a:r>
              <a:rPr lang="en-US" sz="2000" dirty="0"/>
              <a:t>for risk of preeclampsia when this can be integrated into the local health system. </a:t>
            </a:r>
          </a:p>
          <a:p>
            <a:r>
              <a:rPr lang="en-US" sz="2000" dirty="0"/>
              <a:t>Women with established strong </a:t>
            </a:r>
            <a:r>
              <a:rPr lang="en-US" sz="2000" b="1" dirty="0"/>
              <a:t>clinical risk factors </a:t>
            </a:r>
            <a:r>
              <a:rPr lang="en-US" sz="2000" dirty="0"/>
              <a:t>for preeclampsia should be treated, ideally before 16 weeks, with low-dose aspirin. </a:t>
            </a:r>
          </a:p>
          <a:p>
            <a:r>
              <a:rPr lang="en-US" sz="2000" dirty="0"/>
              <a:t>We recommend at this stage </a:t>
            </a:r>
            <a:r>
              <a:rPr lang="en-US" sz="2000" b="1" dirty="0"/>
              <a:t>against </a:t>
            </a:r>
            <a:r>
              <a:rPr lang="en-US" sz="2000" dirty="0"/>
              <a:t>the routine clinical use of rule-in or rule-out tests (eg. sFLT-1/</a:t>
            </a:r>
            <a:r>
              <a:rPr lang="en-US" sz="2000" dirty="0" err="1"/>
              <a:t>PlGF</a:t>
            </a:r>
            <a:r>
              <a:rPr lang="en-US" sz="2000" dirty="0"/>
              <a:t> ratio).</a:t>
            </a:r>
          </a:p>
          <a:p>
            <a:r>
              <a:rPr lang="en-US" sz="2000" dirty="0"/>
              <a:t>Women considered </a:t>
            </a:r>
            <a:r>
              <a:rPr lang="en-US" sz="2000" b="1" dirty="0"/>
              <a:t>at increased risk</a:t>
            </a:r>
            <a:r>
              <a:rPr lang="en-US" sz="2000" dirty="0"/>
              <a:t> for preeclampsia as above should receive supplemental calcium (1.2–2.5 g/d) if their intake is likely to be low (&lt;600 mg/d), in </a:t>
            </a:r>
            <a:r>
              <a:rPr lang="en-AU" sz="2000" dirty="0"/>
              <a:t>addition to aspirin.</a:t>
            </a:r>
          </a:p>
          <a:p>
            <a:r>
              <a:rPr lang="en-US" sz="2000" dirty="0"/>
              <a:t>Women should exercise during pregnancy to maintain health, appropriate body weight, and reduce the likelihood </a:t>
            </a:r>
            <a:r>
              <a:rPr lang="en-AU" sz="2000" dirty="0"/>
              <a:t>of hypertension.</a:t>
            </a:r>
          </a:p>
          <a:p>
            <a:endParaRPr lang="en-AU" sz="1800" dirty="0"/>
          </a:p>
        </p:txBody>
      </p:sp>
      <p:sp>
        <p:nvSpPr>
          <p:cNvPr id="3" name="Text Placeholder 2">
            <a:extLst>
              <a:ext uri="{FF2B5EF4-FFF2-40B4-BE49-F238E27FC236}">
                <a16:creationId xmlns:a16="http://schemas.microsoft.com/office/drawing/2014/main" id="{6455B847-EB5D-4284-B340-D0706100D1B7}"/>
              </a:ext>
            </a:extLst>
          </p:cNvPr>
          <p:cNvSpPr>
            <a:spLocks noGrp="1"/>
          </p:cNvSpPr>
          <p:nvPr>
            <p:ph type="body" sz="quarter" idx="11"/>
          </p:nvPr>
        </p:nvSpPr>
        <p:spPr>
          <a:xfrm>
            <a:off x="528240" y="422275"/>
            <a:ext cx="10876789" cy="630238"/>
          </a:xfrm>
        </p:spPr>
        <p:txBody>
          <a:bodyPr/>
          <a:lstStyle/>
          <a:p>
            <a:r>
              <a:rPr lang="en-AU" dirty="0"/>
              <a:t>Prediction and Prevention of Preeclampsia (ISSHP statements)</a:t>
            </a:r>
          </a:p>
        </p:txBody>
      </p:sp>
    </p:spTree>
    <p:extLst>
      <p:ext uri="{BB962C8B-B14F-4D97-AF65-F5344CB8AC3E}">
        <p14:creationId xmlns:p14="http://schemas.microsoft.com/office/powerpoint/2010/main" val="322116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Figure 1 </a:t>
            </a:r>
          </a:p>
        </p:txBody>
      </p:sp>
      <p:pic>
        <p:nvPicPr>
          <p:cNvPr id="48" name="Main graphic"/>
          <p:cNvPicPr/>
          <p:nvPr/>
        </p:nvPicPr>
        <p:blipFill>
          <a:blip r:embed="rId3"/>
          <a:stretch/>
        </p:blipFill>
        <p:spPr>
          <a:xfrm>
            <a:off x="1922770" y="1354426"/>
            <a:ext cx="9225865" cy="4144147"/>
          </a:xfrm>
          <a:prstGeom prst="rect">
            <a:avLst/>
          </a:prstGeom>
          <a:ln>
            <a:noFill/>
          </a:ln>
        </p:spPr>
      </p:pic>
      <p:sp>
        <p:nvSpPr>
          <p:cNvPr id="49" name="TextShape 2"/>
          <p:cNvSpPr txBox="1"/>
          <p:nvPr/>
        </p:nvSpPr>
        <p:spPr>
          <a:xfrm>
            <a:off x="2476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American Journal of Obstetrics &amp; Gynecology</a:t>
            </a:r>
            <a:r>
              <a:rPr lang="en-US" sz="900" b="0" strike="noStrike" spc="-1">
                <a:solidFill>
                  <a:srgbClr val="FFFFFF"/>
                </a:solidFill>
                <a:latin typeface="Arial"/>
              </a:rPr>
              <a:t> 2022 226S1108-S1119DOI: (10.1016/j.ajog.2020.08.045) </a:t>
            </a:r>
          </a:p>
        </p:txBody>
      </p:sp>
      <p:sp>
        <p:nvSpPr>
          <p:cNvPr id="50" name="TextShape 3"/>
          <p:cNvSpPr txBox="1"/>
          <p:nvPr/>
        </p:nvSpPr>
        <p:spPr>
          <a:xfrm>
            <a:off x="3317635" y="6282538"/>
            <a:ext cx="5556240" cy="310195"/>
          </a:xfrm>
          <a:prstGeom prst="rect">
            <a:avLst/>
          </a:prstGeom>
          <a:noFill/>
          <a:ln>
            <a:noFill/>
          </a:ln>
        </p:spPr>
        <p:txBody>
          <a:bodyPr lIns="90000" tIns="46800" rIns="90000" bIns="46800" anchor="ctr"/>
          <a:lstStyle/>
          <a:p>
            <a:r>
              <a:rPr lang="en-US" sz="1200" i="1" spc="-1" dirty="0">
                <a:solidFill>
                  <a:srgbClr val="000000"/>
                </a:solidFill>
                <a:latin typeface="Arial"/>
              </a:rPr>
              <a:t>Rolnik. Aspirin for the prevention of preeclampsia. Am J </a:t>
            </a:r>
            <a:r>
              <a:rPr lang="en-US" sz="1200" i="1" spc="-1" dirty="0" err="1">
                <a:solidFill>
                  <a:srgbClr val="000000"/>
                </a:solidFill>
                <a:latin typeface="Arial"/>
              </a:rPr>
              <a:t>Obstet</a:t>
            </a:r>
            <a:r>
              <a:rPr lang="en-US" sz="1200" i="1" spc="-1" dirty="0">
                <a:solidFill>
                  <a:srgbClr val="000000"/>
                </a:solidFill>
                <a:latin typeface="Arial"/>
              </a:rPr>
              <a:t> </a:t>
            </a:r>
            <a:r>
              <a:rPr lang="en-US" sz="1200" i="1" spc="-1" dirty="0" err="1">
                <a:solidFill>
                  <a:srgbClr val="000000"/>
                </a:solidFill>
                <a:latin typeface="Arial"/>
              </a:rPr>
              <a:t>Gynecol</a:t>
            </a:r>
            <a:r>
              <a:rPr lang="en-US" sz="1200" i="1" spc="-1" dirty="0">
                <a:solidFill>
                  <a:srgbClr val="000000"/>
                </a:solidFill>
                <a:latin typeface="Arial"/>
              </a:rPr>
              <a:t> 2022</a:t>
            </a:r>
            <a:endParaRPr lang="en-US" sz="1200" spc="-1" dirty="0">
              <a:solidFill>
                <a:srgbClr val="444444"/>
              </a:solidFill>
              <a:latin typeface="Arial"/>
              <a:cs typeface="Arial"/>
            </a:endParaRPr>
          </a:p>
        </p:txBody>
      </p:sp>
      <p:sp>
        <p:nvSpPr>
          <p:cNvPr id="2" name="TextBox 1">
            <a:extLst>
              <a:ext uri="{FF2B5EF4-FFF2-40B4-BE49-F238E27FC236}">
                <a16:creationId xmlns:a16="http://schemas.microsoft.com/office/drawing/2014/main" id="{B83EDD35-C988-0633-09ED-2F87E99E20C4}"/>
              </a:ext>
            </a:extLst>
          </p:cNvPr>
          <p:cNvSpPr txBox="1"/>
          <p:nvPr/>
        </p:nvSpPr>
        <p:spPr>
          <a:xfrm>
            <a:off x="792194" y="386032"/>
            <a:ext cx="106004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505050"/>
                </a:solidFill>
                <a:latin typeface="helvetica"/>
                <a:cs typeface="helvetica"/>
              </a:rPr>
              <a:t>Aspirin is one of the oldest medications that is still in widespread use. </a:t>
            </a:r>
          </a:p>
        </p:txBody>
      </p:sp>
    </p:spTree>
    <p:extLst>
      <p:ext uri="{BB962C8B-B14F-4D97-AF65-F5344CB8AC3E}">
        <p14:creationId xmlns:p14="http://schemas.microsoft.com/office/powerpoint/2010/main" val="4284724718"/>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387CE0-2D30-5CB7-7A36-06129D642536}"/>
              </a:ext>
            </a:extLst>
          </p:cNvPr>
          <p:cNvSpPr>
            <a:spLocks noGrp="1"/>
          </p:cNvSpPr>
          <p:nvPr>
            <p:ph type="body" sz="quarter" idx="10"/>
          </p:nvPr>
        </p:nvSpPr>
        <p:spPr>
          <a:xfrm>
            <a:off x="528240" y="1024210"/>
            <a:ext cx="10875931" cy="2622603"/>
          </a:xfrm>
        </p:spPr>
        <p:txBody>
          <a:bodyPr vert="horz" lIns="91440" tIns="45720" rIns="91440" bIns="45720" rtlCol="0" anchor="t">
            <a:normAutofit/>
          </a:bodyPr>
          <a:lstStyle/>
          <a:p>
            <a:r>
              <a:rPr lang="en-US" sz="1400" dirty="0">
                <a:solidFill>
                  <a:srgbClr val="505050"/>
                </a:solidFill>
                <a:latin typeface="helvetica"/>
                <a:cs typeface="helvetica"/>
              </a:rPr>
              <a:t>979 - women who had taken aspirin regularly during pregnancy were less likely to have preeclampsia than women who had not. </a:t>
            </a:r>
            <a:endParaRPr lang="en-US" dirty="0"/>
          </a:p>
          <a:p>
            <a:r>
              <a:rPr lang="en-US" sz="1400" dirty="0">
                <a:solidFill>
                  <a:srgbClr val="505050"/>
                </a:solidFill>
                <a:latin typeface="helvetica"/>
                <a:cs typeface="helvetica"/>
              </a:rPr>
              <a:t>Subsequent decades, &gt;30 trials have investigated the benefit of low-dose aspirin (50-150 mg per day) for the prevention of preeclampsia. </a:t>
            </a:r>
            <a:endParaRPr lang="en-US" dirty="0"/>
          </a:p>
          <a:p>
            <a:r>
              <a:rPr lang="en-US" sz="1400" b="1" dirty="0">
                <a:solidFill>
                  <a:srgbClr val="505050"/>
                </a:solidFill>
                <a:latin typeface="helvetica"/>
                <a:cs typeface="helvetica"/>
              </a:rPr>
              <a:t>ASPRE trial</a:t>
            </a:r>
            <a:r>
              <a:rPr lang="en-US" sz="1400" dirty="0">
                <a:solidFill>
                  <a:srgbClr val="505050"/>
                </a:solidFill>
                <a:latin typeface="helvetica"/>
                <a:cs typeface="helvetica"/>
              </a:rPr>
              <a:t> - the Combined </a:t>
            </a:r>
            <a:r>
              <a:rPr lang="en-US" sz="1400" dirty="0" err="1">
                <a:solidFill>
                  <a:srgbClr val="505050"/>
                </a:solidFill>
                <a:latin typeface="helvetica"/>
                <a:cs typeface="helvetica"/>
              </a:rPr>
              <a:t>Multimarker</a:t>
            </a:r>
            <a:r>
              <a:rPr lang="en-US" sz="1400" dirty="0">
                <a:solidFill>
                  <a:srgbClr val="505050"/>
                </a:solidFill>
                <a:latin typeface="helvetica"/>
                <a:cs typeface="helvetica"/>
              </a:rPr>
              <a:t> Screening and Randomized Patient Treatment with Aspirin for Evidence-Based Preeclampsia Prevention trial showed that among women with singleton pregnancies who were identified by means of first-trimester screening as being at high risk for preterm preeclampsia, the administration of aspirin at a dose of </a:t>
            </a:r>
            <a:r>
              <a:rPr lang="en-US" sz="1400" b="1" dirty="0">
                <a:solidFill>
                  <a:srgbClr val="505050"/>
                </a:solidFill>
                <a:latin typeface="helvetica"/>
                <a:cs typeface="helvetica"/>
              </a:rPr>
              <a:t>150 mg per day</a:t>
            </a:r>
            <a:r>
              <a:rPr lang="en-US" sz="1400" dirty="0">
                <a:solidFill>
                  <a:srgbClr val="505050"/>
                </a:solidFill>
                <a:latin typeface="helvetica"/>
                <a:cs typeface="helvetica"/>
              </a:rPr>
              <a:t> from </a:t>
            </a:r>
            <a:r>
              <a:rPr lang="en-US" sz="1400" b="1" dirty="0">
                <a:solidFill>
                  <a:srgbClr val="505050"/>
                </a:solidFill>
                <a:latin typeface="helvetica"/>
                <a:cs typeface="helvetica"/>
              </a:rPr>
              <a:t>11-14 weeks </a:t>
            </a:r>
            <a:r>
              <a:rPr lang="en-US" sz="1400" dirty="0">
                <a:solidFill>
                  <a:srgbClr val="505050"/>
                </a:solidFill>
                <a:latin typeface="helvetica"/>
                <a:cs typeface="helvetica"/>
              </a:rPr>
              <a:t>of gestation </a:t>
            </a:r>
            <a:r>
              <a:rPr lang="en-US" sz="1400" b="1" dirty="0">
                <a:solidFill>
                  <a:srgbClr val="505050"/>
                </a:solidFill>
                <a:latin typeface="helvetica"/>
                <a:cs typeface="helvetica"/>
              </a:rPr>
              <a:t>until 36 weeks</a:t>
            </a:r>
            <a:r>
              <a:rPr lang="en-US" sz="1400" dirty="0">
                <a:solidFill>
                  <a:srgbClr val="505050"/>
                </a:solidFill>
                <a:latin typeface="helvetica"/>
                <a:cs typeface="helvetica"/>
              </a:rPr>
              <a:t> of gestation resulted in a significantly lower incidence of preterm preeclampsia </a:t>
            </a:r>
            <a:r>
              <a:rPr lang="en-US" sz="1400" b="1" dirty="0">
                <a:solidFill>
                  <a:srgbClr val="505050"/>
                </a:solidFill>
                <a:latin typeface="helvetica"/>
                <a:cs typeface="helvetica"/>
              </a:rPr>
              <a:t>(62%)</a:t>
            </a:r>
            <a:r>
              <a:rPr lang="en-US" sz="1400" dirty="0">
                <a:solidFill>
                  <a:srgbClr val="505050"/>
                </a:solidFill>
                <a:latin typeface="helvetica"/>
                <a:cs typeface="helvetica"/>
              </a:rPr>
              <a:t> than with placebo.</a:t>
            </a:r>
            <a:endParaRPr lang="en-US" dirty="0">
              <a:latin typeface="Aptos" panose="020B0004020202020204"/>
              <a:cs typeface="helvetica"/>
            </a:endParaRPr>
          </a:p>
          <a:p>
            <a:pPr marL="0" indent="0">
              <a:buNone/>
            </a:pPr>
            <a:r>
              <a:rPr lang="en-US" sz="1100" dirty="0">
                <a:solidFill>
                  <a:srgbClr val="505050"/>
                </a:solidFill>
                <a:latin typeface="helvetica"/>
                <a:cs typeface="helvetica"/>
              </a:rPr>
              <a:t>  Rolnik DL, Wright D, Poon LC et al. Aspirin versus Placebo in Pregnancies at High Risk for Preterm Pre-eclampsia. N Engl J Med. 2017, Jun, 28; 377:613-622. </a:t>
            </a:r>
            <a:endParaRPr lang="en-US">
              <a:latin typeface="Aptos" panose="020B0004020202020204"/>
              <a:cs typeface="helvetica"/>
            </a:endParaRPr>
          </a:p>
        </p:txBody>
      </p:sp>
      <p:sp>
        <p:nvSpPr>
          <p:cNvPr id="3" name="Text Placeholder 2">
            <a:extLst>
              <a:ext uri="{FF2B5EF4-FFF2-40B4-BE49-F238E27FC236}">
                <a16:creationId xmlns:a16="http://schemas.microsoft.com/office/drawing/2014/main" id="{6325E35E-EAB0-2731-86D9-55F159A4BF29}"/>
              </a:ext>
            </a:extLst>
          </p:cNvPr>
          <p:cNvSpPr>
            <a:spLocks noGrp="1"/>
          </p:cNvSpPr>
          <p:nvPr>
            <p:ph type="body" sz="quarter" idx="11"/>
          </p:nvPr>
        </p:nvSpPr>
        <p:spPr>
          <a:xfrm>
            <a:off x="527382" y="319477"/>
            <a:ext cx="10876789" cy="630238"/>
          </a:xfrm>
        </p:spPr>
        <p:txBody>
          <a:bodyPr vert="horz" lIns="91440" tIns="45720" rIns="91440" bIns="45720" rtlCol="0" anchor="t">
            <a:normAutofit/>
          </a:bodyPr>
          <a:lstStyle/>
          <a:p>
            <a:r>
              <a:rPr lang="en-US" dirty="0"/>
              <a:t>Aspirin and preeclampsia</a:t>
            </a:r>
          </a:p>
        </p:txBody>
      </p:sp>
      <p:pic>
        <p:nvPicPr>
          <p:cNvPr id="4" name="Picture 3" descr="No photo description available.">
            <a:extLst>
              <a:ext uri="{FF2B5EF4-FFF2-40B4-BE49-F238E27FC236}">
                <a16:creationId xmlns:a16="http://schemas.microsoft.com/office/drawing/2014/main" id="{711F0146-E140-C0F1-2051-4100EB5A7026}"/>
              </a:ext>
            </a:extLst>
          </p:cNvPr>
          <p:cNvPicPr>
            <a:picLocks noChangeAspect="1"/>
          </p:cNvPicPr>
          <p:nvPr/>
        </p:nvPicPr>
        <p:blipFill>
          <a:blip r:embed="rId3"/>
          <a:stretch>
            <a:fillRect/>
          </a:stretch>
        </p:blipFill>
        <p:spPr>
          <a:xfrm>
            <a:off x="3434032" y="3739177"/>
            <a:ext cx="5320341" cy="2769108"/>
          </a:xfrm>
          <a:prstGeom prst="rect">
            <a:avLst/>
          </a:prstGeom>
        </p:spPr>
      </p:pic>
      <p:pic>
        <p:nvPicPr>
          <p:cNvPr id="5" name="Picture 4" descr="Asprin - Alcohol and Drug Foundation">
            <a:extLst>
              <a:ext uri="{FF2B5EF4-FFF2-40B4-BE49-F238E27FC236}">
                <a16:creationId xmlns:a16="http://schemas.microsoft.com/office/drawing/2014/main" id="{F77E4C75-85C9-CA19-006E-7D7BC2C46DF6}"/>
              </a:ext>
            </a:extLst>
          </p:cNvPr>
          <p:cNvPicPr>
            <a:picLocks noChangeAspect="1"/>
          </p:cNvPicPr>
          <p:nvPr/>
        </p:nvPicPr>
        <p:blipFill rotWithShape="1">
          <a:blip r:embed="rId4"/>
          <a:srcRect l="23546" t="24513" r="23121" b="24204"/>
          <a:stretch/>
        </p:blipFill>
        <p:spPr>
          <a:xfrm>
            <a:off x="9489800" y="4409881"/>
            <a:ext cx="1454793" cy="1425895"/>
          </a:xfrm>
          <a:prstGeom prst="rect">
            <a:avLst/>
          </a:prstGeom>
        </p:spPr>
      </p:pic>
    </p:spTree>
    <p:extLst>
      <p:ext uri="{BB962C8B-B14F-4D97-AF65-F5344CB8AC3E}">
        <p14:creationId xmlns:p14="http://schemas.microsoft.com/office/powerpoint/2010/main" val="340285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C4526CE-042B-B87C-4AC5-AAAA0D00040C}"/>
              </a:ext>
            </a:extLst>
          </p:cNvPr>
          <p:cNvPicPr>
            <a:picLocks noChangeAspect="1"/>
          </p:cNvPicPr>
          <p:nvPr/>
        </p:nvPicPr>
        <p:blipFill rotWithShape="1">
          <a:blip r:embed="rId2"/>
          <a:srcRect l="46698" t="16667" r="30483" b="48532"/>
          <a:stretch/>
        </p:blipFill>
        <p:spPr>
          <a:xfrm>
            <a:off x="596660" y="1135811"/>
            <a:ext cx="3155837" cy="2706543"/>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951ECAF-C349-9942-B366-3A9564A49650}"/>
              </a:ext>
            </a:extLst>
          </p:cNvPr>
          <p:cNvPicPr>
            <a:picLocks noChangeAspect="1"/>
          </p:cNvPicPr>
          <p:nvPr/>
        </p:nvPicPr>
        <p:blipFill rotWithShape="1">
          <a:blip r:embed="rId3"/>
          <a:srcRect l="40979" t="34591" r="31722" b="44130"/>
          <a:stretch/>
        </p:blipFill>
        <p:spPr>
          <a:xfrm>
            <a:off x="596660" y="4201783"/>
            <a:ext cx="3163030" cy="139461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9AD25CE-C074-5B0A-1562-6F1B59CA5081}"/>
              </a:ext>
            </a:extLst>
          </p:cNvPr>
          <p:cNvPicPr>
            <a:picLocks noChangeAspect="1"/>
          </p:cNvPicPr>
          <p:nvPr/>
        </p:nvPicPr>
        <p:blipFill rotWithShape="1">
          <a:blip r:embed="rId4"/>
          <a:srcRect l="40778" t="23009" r="29817" b="34382"/>
          <a:stretch/>
        </p:blipFill>
        <p:spPr>
          <a:xfrm>
            <a:off x="5373538" y="837482"/>
            <a:ext cx="6360929" cy="5184806"/>
          </a:xfrm>
          <a:prstGeom prst="rect">
            <a:avLst/>
          </a:prstGeom>
        </p:spPr>
      </p:pic>
      <p:sp>
        <p:nvSpPr>
          <p:cNvPr id="7" name="TextBox 6">
            <a:extLst>
              <a:ext uri="{FF2B5EF4-FFF2-40B4-BE49-F238E27FC236}">
                <a16:creationId xmlns:a16="http://schemas.microsoft.com/office/drawing/2014/main" id="{6FFAF56D-4101-F370-F0CC-73788BA1A060}"/>
              </a:ext>
            </a:extLst>
          </p:cNvPr>
          <p:cNvSpPr txBox="1"/>
          <p:nvPr/>
        </p:nvSpPr>
        <p:spPr>
          <a:xfrm>
            <a:off x="483079" y="5867400"/>
            <a:ext cx="40263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5"/>
              </a:rPr>
              <a:t>https://www.somanz.org/hypertension-in-pregnancy-guideline-2023</a:t>
            </a:r>
            <a:endParaRPr lang="en-US"/>
          </a:p>
        </p:txBody>
      </p:sp>
    </p:spTree>
    <p:extLst>
      <p:ext uri="{BB962C8B-B14F-4D97-AF65-F5344CB8AC3E}">
        <p14:creationId xmlns:p14="http://schemas.microsoft.com/office/powerpoint/2010/main" val="1853666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3F6548-8DEC-57AB-E8EC-6C8AD0FF84D2}"/>
              </a:ext>
            </a:extLst>
          </p:cNvPr>
          <p:cNvSpPr>
            <a:spLocks noGrp="1"/>
          </p:cNvSpPr>
          <p:nvPr>
            <p:ph type="body" sz="quarter" idx="11"/>
          </p:nvPr>
        </p:nvSpPr>
        <p:spPr>
          <a:xfrm>
            <a:off x="527382" y="425541"/>
            <a:ext cx="10876789" cy="630238"/>
          </a:xfrm>
        </p:spPr>
        <p:txBody>
          <a:bodyPr vert="horz" lIns="91440" tIns="45720" rIns="91440" bIns="45720" rtlCol="0" anchor="t">
            <a:normAutofit/>
          </a:bodyPr>
          <a:lstStyle/>
          <a:p>
            <a:r>
              <a:rPr lang="en-US" dirty="0"/>
              <a:t>What does the SOMANZ guideline say?</a:t>
            </a:r>
          </a:p>
        </p:txBody>
      </p:sp>
      <p:pic>
        <p:nvPicPr>
          <p:cNvPr id="6" name="Picture 5" descr="A screenshot of a document&#10;&#10;Description automatically generated">
            <a:extLst>
              <a:ext uri="{FF2B5EF4-FFF2-40B4-BE49-F238E27FC236}">
                <a16:creationId xmlns:a16="http://schemas.microsoft.com/office/drawing/2014/main" id="{1992C10A-DEB4-573F-0B41-38CCE6E5302A}"/>
              </a:ext>
            </a:extLst>
          </p:cNvPr>
          <p:cNvPicPr>
            <a:picLocks noChangeAspect="1"/>
          </p:cNvPicPr>
          <p:nvPr/>
        </p:nvPicPr>
        <p:blipFill>
          <a:blip r:embed="rId2"/>
          <a:stretch>
            <a:fillRect/>
          </a:stretch>
        </p:blipFill>
        <p:spPr>
          <a:xfrm>
            <a:off x="573973" y="1061532"/>
            <a:ext cx="11053949" cy="276561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99C58CF-517F-470F-2169-F0CFB63E3AFF}"/>
              </a:ext>
            </a:extLst>
          </p:cNvPr>
          <p:cNvPicPr>
            <a:picLocks noChangeAspect="1"/>
          </p:cNvPicPr>
          <p:nvPr/>
        </p:nvPicPr>
        <p:blipFill>
          <a:blip r:embed="rId3"/>
          <a:stretch>
            <a:fillRect/>
          </a:stretch>
        </p:blipFill>
        <p:spPr>
          <a:xfrm>
            <a:off x="524493" y="4494689"/>
            <a:ext cx="11053949" cy="1757791"/>
          </a:xfrm>
          <a:prstGeom prst="rect">
            <a:avLst/>
          </a:prstGeom>
        </p:spPr>
      </p:pic>
    </p:spTree>
    <p:extLst>
      <p:ext uri="{BB962C8B-B14F-4D97-AF65-F5344CB8AC3E}">
        <p14:creationId xmlns:p14="http://schemas.microsoft.com/office/powerpoint/2010/main" val="271364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prescription&#10;&#10;Description automatically generated">
            <a:extLst>
              <a:ext uri="{FF2B5EF4-FFF2-40B4-BE49-F238E27FC236}">
                <a16:creationId xmlns:a16="http://schemas.microsoft.com/office/drawing/2014/main" id="{503D58DD-8EAB-B6EC-DE84-A008DA7D8D91}"/>
              </a:ext>
            </a:extLst>
          </p:cNvPr>
          <p:cNvPicPr>
            <a:picLocks noChangeAspect="1"/>
          </p:cNvPicPr>
          <p:nvPr/>
        </p:nvPicPr>
        <p:blipFill>
          <a:blip r:embed="rId2"/>
          <a:stretch>
            <a:fillRect/>
          </a:stretch>
        </p:blipFill>
        <p:spPr>
          <a:xfrm>
            <a:off x="0" y="593115"/>
            <a:ext cx="12192000" cy="5671770"/>
          </a:xfrm>
          <a:prstGeom prst="rect">
            <a:avLst/>
          </a:prstGeom>
        </p:spPr>
      </p:pic>
    </p:spTree>
    <p:extLst>
      <p:ext uri="{BB962C8B-B14F-4D97-AF65-F5344CB8AC3E}">
        <p14:creationId xmlns:p14="http://schemas.microsoft.com/office/powerpoint/2010/main" val="1598067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49395-DECE-3E46-B6B4-9E7B8F355194}"/>
              </a:ext>
            </a:extLst>
          </p:cNvPr>
          <p:cNvSpPr>
            <a:spLocks noGrp="1"/>
          </p:cNvSpPr>
          <p:nvPr>
            <p:ph type="body" sz="quarter" idx="10"/>
          </p:nvPr>
        </p:nvSpPr>
        <p:spPr>
          <a:xfrm>
            <a:off x="528240" y="1021278"/>
            <a:ext cx="10875931" cy="5564012"/>
          </a:xfrm>
        </p:spPr>
        <p:txBody>
          <a:bodyPr>
            <a:normAutofit lnSpcReduction="10000"/>
          </a:bodyPr>
          <a:lstStyle/>
          <a:p>
            <a:pPr marL="0" indent="0">
              <a:buNone/>
            </a:pPr>
            <a:r>
              <a:rPr lang="en-AU" sz="1800" b="1" dirty="0"/>
              <a:t>Case 1: </a:t>
            </a:r>
            <a:r>
              <a:rPr lang="en-AU" sz="1800" dirty="0"/>
              <a:t>25-year  patient G1P0 with blood pressure 140/90 mm Hg at 30 weeks. No other symptoms or lab abnormalities and normally grown foetus. Mild oedema. No proteinuria.</a:t>
            </a:r>
          </a:p>
          <a:p>
            <a:pPr lvl="1"/>
            <a:r>
              <a:rPr lang="en-AU" sz="1800" i="1" dirty="0">
                <a:solidFill>
                  <a:srgbClr val="303D54"/>
                </a:solidFill>
              </a:rPr>
              <a:t>Diagnosis: </a:t>
            </a:r>
            <a:r>
              <a:rPr lang="en-AU" sz="1800" b="1" i="1" dirty="0">
                <a:solidFill>
                  <a:srgbClr val="303D54"/>
                </a:solidFill>
              </a:rPr>
              <a:t>Gestational hypertension.</a:t>
            </a:r>
          </a:p>
          <a:p>
            <a:pPr lvl="1"/>
            <a:endParaRPr lang="en-AU" sz="1800" b="1" i="1" dirty="0">
              <a:solidFill>
                <a:srgbClr val="303D54"/>
              </a:solidFill>
            </a:endParaRPr>
          </a:p>
          <a:p>
            <a:pPr marL="0" indent="0">
              <a:buNone/>
            </a:pPr>
            <a:r>
              <a:rPr lang="en-AU" sz="1800" b="1" dirty="0"/>
              <a:t>Case 2: </a:t>
            </a:r>
            <a:r>
              <a:rPr lang="en-AU" sz="1800" dirty="0"/>
              <a:t>22-year G1P0 presents with blood pressure 172/90 mm Hg at 33 weeks gestation. No other symptoms or lab abnormalities and normally grown foetus. Mild oedema. No proteinuria.</a:t>
            </a:r>
          </a:p>
          <a:p>
            <a:pPr lvl="1"/>
            <a:r>
              <a:rPr lang="en-AU" sz="1800" i="1" dirty="0">
                <a:solidFill>
                  <a:srgbClr val="303D54"/>
                </a:solidFill>
              </a:rPr>
              <a:t>This patient has </a:t>
            </a:r>
            <a:r>
              <a:rPr lang="en-AU" sz="1800" b="1" i="1" dirty="0">
                <a:solidFill>
                  <a:srgbClr val="303D54"/>
                </a:solidFill>
              </a:rPr>
              <a:t>severe hypertension </a:t>
            </a:r>
            <a:r>
              <a:rPr lang="en-AU" sz="1800" i="1" dirty="0">
                <a:solidFill>
                  <a:srgbClr val="303D54"/>
                </a:solidFill>
              </a:rPr>
              <a:t>defined as a systolic blood pressure ≥ 170 ± diastolic blood pressure ≥ 110 mm Hg requiring urgent treatment.</a:t>
            </a:r>
          </a:p>
          <a:p>
            <a:pPr lvl="1"/>
            <a:endParaRPr lang="en-AU" sz="1800" i="1" dirty="0">
              <a:solidFill>
                <a:srgbClr val="303D54"/>
              </a:solidFill>
            </a:endParaRPr>
          </a:p>
          <a:p>
            <a:pPr marL="0" indent="0">
              <a:buNone/>
            </a:pPr>
            <a:r>
              <a:rPr lang="en-AU" sz="1800" b="1" dirty="0"/>
              <a:t>Case 3: </a:t>
            </a:r>
            <a:r>
              <a:rPr lang="en-AU" sz="1800" dirty="0"/>
              <a:t>40-year old woman G1P0 presents at 36 weeks gestation with blood pressure 150/100 mm Hg and right upper quadrant pain. Investigations revealed a raised ALT and AST. There was no proteinuria. Ultrasound revealed foetal growth restriction (FGR).</a:t>
            </a:r>
          </a:p>
          <a:p>
            <a:pPr lvl="1"/>
            <a:r>
              <a:rPr lang="en-AU" sz="1800" i="1" dirty="0">
                <a:solidFill>
                  <a:srgbClr val="303D54"/>
                </a:solidFill>
              </a:rPr>
              <a:t>Diagnosis: </a:t>
            </a:r>
            <a:r>
              <a:rPr lang="en-AU" sz="1800" b="1" i="1" dirty="0">
                <a:solidFill>
                  <a:srgbClr val="303D54"/>
                </a:solidFill>
              </a:rPr>
              <a:t>preeclampsia</a:t>
            </a:r>
          </a:p>
          <a:p>
            <a:pPr marL="457200" lvl="1" indent="0">
              <a:buNone/>
            </a:pPr>
            <a:endParaRPr lang="en-AU" sz="1800" i="1" dirty="0">
              <a:solidFill>
                <a:srgbClr val="303D54"/>
              </a:solidFill>
            </a:endParaRPr>
          </a:p>
          <a:p>
            <a:pPr marL="0" indent="0">
              <a:buNone/>
            </a:pPr>
            <a:r>
              <a:rPr lang="en-AU" sz="1800" b="1" dirty="0"/>
              <a:t>Case 4: </a:t>
            </a:r>
            <a:r>
              <a:rPr lang="en-AU" sz="1800" dirty="0"/>
              <a:t>35 year old with IgA Nephropathy. Has hypertension and stable proteinuria (PCR 100 mg/mmol). Antihypertensives stopped in early pregnancy due to hypotension. At 32 weeks, blood pressure 145/90 mm Hg, PCR 220 mg/mmol. No other symptoms, signs or laboratory abnormalities. No FGR.</a:t>
            </a:r>
          </a:p>
          <a:p>
            <a:pPr lvl="1"/>
            <a:r>
              <a:rPr lang="en-AU" sz="1800" i="1" dirty="0">
                <a:solidFill>
                  <a:srgbClr val="303D54"/>
                </a:solidFill>
              </a:rPr>
              <a:t>Diagnosis: This is a challenging case but most likely she just has </a:t>
            </a:r>
            <a:r>
              <a:rPr lang="en-AU" sz="1800" b="1" i="1" dirty="0">
                <a:solidFill>
                  <a:srgbClr val="303D54"/>
                </a:solidFill>
              </a:rPr>
              <a:t>pre-existing hypertension </a:t>
            </a:r>
            <a:r>
              <a:rPr lang="en-AU" sz="1800" i="1" dirty="0">
                <a:solidFill>
                  <a:srgbClr val="303D54"/>
                </a:solidFill>
              </a:rPr>
              <a:t>that, due to physiological drop in blood pressure in the first half of pregnancy, was not present earlier in pregnancy.</a:t>
            </a:r>
            <a:endParaRPr lang="en-US" sz="1800" i="1" dirty="0">
              <a:solidFill>
                <a:srgbClr val="303D54"/>
              </a:solidFill>
            </a:endParaRPr>
          </a:p>
        </p:txBody>
      </p:sp>
      <p:sp>
        <p:nvSpPr>
          <p:cNvPr id="3" name="Text Placeholder 2">
            <a:extLst>
              <a:ext uri="{FF2B5EF4-FFF2-40B4-BE49-F238E27FC236}">
                <a16:creationId xmlns:a16="http://schemas.microsoft.com/office/drawing/2014/main" id="{C65FF4C4-E4B2-DF4B-A8B1-F12CBC9EA968}"/>
              </a:ext>
            </a:extLst>
          </p:cNvPr>
          <p:cNvSpPr>
            <a:spLocks noGrp="1"/>
          </p:cNvSpPr>
          <p:nvPr>
            <p:ph type="body" sz="quarter" idx="11"/>
          </p:nvPr>
        </p:nvSpPr>
        <p:spPr>
          <a:xfrm>
            <a:off x="528240" y="272710"/>
            <a:ext cx="10876789" cy="630238"/>
          </a:xfrm>
        </p:spPr>
        <p:txBody>
          <a:bodyPr/>
          <a:lstStyle/>
          <a:p>
            <a:r>
              <a:rPr lang="en-US" dirty="0"/>
              <a:t>Cases in HTN</a:t>
            </a:r>
          </a:p>
        </p:txBody>
      </p:sp>
    </p:spTree>
    <p:extLst>
      <p:ext uri="{BB962C8B-B14F-4D97-AF65-F5344CB8AC3E}">
        <p14:creationId xmlns:p14="http://schemas.microsoft.com/office/powerpoint/2010/main" val="12031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FD008-C20B-489F-9959-74D49E32F7F6}"/>
              </a:ext>
            </a:extLst>
          </p:cNvPr>
          <p:cNvSpPr>
            <a:spLocks noGrp="1"/>
          </p:cNvSpPr>
          <p:nvPr>
            <p:ph type="body" sz="quarter" idx="10"/>
          </p:nvPr>
        </p:nvSpPr>
        <p:spPr>
          <a:xfrm>
            <a:off x="528240" y="1269508"/>
            <a:ext cx="11358960" cy="5353234"/>
          </a:xfrm>
        </p:spPr>
        <p:txBody>
          <a:bodyPr vert="horz" lIns="91440" tIns="45720" rIns="91440" bIns="45720" rtlCol="0" anchor="t">
            <a:normAutofit/>
          </a:bodyPr>
          <a:lstStyle/>
          <a:p>
            <a:r>
              <a:rPr lang="en-US" sz="2000" dirty="0"/>
              <a:t>In early postpartum period, women with preeclampsia should be considered </a:t>
            </a:r>
            <a:r>
              <a:rPr lang="en-US" sz="2000" b="1" dirty="0"/>
              <a:t>at high risk for preeclamptic complications for at least 3 days</a:t>
            </a:r>
            <a:r>
              <a:rPr lang="en-AU" sz="2000" dirty="0"/>
              <a:t>.</a:t>
            </a:r>
          </a:p>
          <a:p>
            <a:r>
              <a:rPr lang="en-US" sz="2000" b="1" dirty="0"/>
              <a:t>Treat any hypertension before day 6 postpartum </a:t>
            </a:r>
            <a:r>
              <a:rPr lang="en-AU" sz="2000" dirty="0"/>
              <a:t>with antihypertensive therapy.</a:t>
            </a:r>
          </a:p>
          <a:p>
            <a:r>
              <a:rPr lang="en-AU" sz="2000" dirty="0"/>
              <a:t>NSAIDs for </a:t>
            </a:r>
            <a:r>
              <a:rPr lang="en-US" sz="2000" dirty="0"/>
              <a:t>postpartum analgesia should be avoided in women with preeclampsia. </a:t>
            </a:r>
          </a:p>
          <a:p>
            <a:r>
              <a:rPr lang="en-US" sz="2000" dirty="0"/>
              <a:t>All women </a:t>
            </a:r>
            <a:r>
              <a:rPr lang="en-US" sz="2000" b="1" dirty="0"/>
              <a:t>reviewed at 3 months postpartum </a:t>
            </a:r>
            <a:r>
              <a:rPr lang="en-US" sz="2000" dirty="0"/>
              <a:t>to ensure that BP, urinalysis, and any laboratory abnormalities </a:t>
            </a:r>
            <a:r>
              <a:rPr lang="en-AU" sz="2000" dirty="0"/>
              <a:t>have normalized.</a:t>
            </a:r>
          </a:p>
          <a:p>
            <a:r>
              <a:rPr lang="en-US" sz="2000" dirty="0"/>
              <a:t>There are </a:t>
            </a:r>
            <a:r>
              <a:rPr lang="en-US" sz="2000" b="1" dirty="0"/>
              <a:t>significant long-term cardiovascular risks </a:t>
            </a:r>
            <a:r>
              <a:rPr lang="en-US" sz="2000" dirty="0"/>
              <a:t>for women with chronic hypertension and those who have had gestational hypertension or preeclampsia.</a:t>
            </a:r>
          </a:p>
          <a:p>
            <a:r>
              <a:rPr lang="en-AU" sz="2000" dirty="0"/>
              <a:t>Aim to achieve pre-pregnancy </a:t>
            </a:r>
            <a:r>
              <a:rPr lang="en-US" sz="2000" dirty="0"/>
              <a:t>weight by 12 months and to </a:t>
            </a:r>
            <a:r>
              <a:rPr lang="en-US" sz="2000" b="1" dirty="0"/>
              <a:t>limit interpregnancy weight gain </a:t>
            </a:r>
            <a:r>
              <a:rPr lang="en-US" sz="2000" dirty="0"/>
              <a:t>through healthy lifestyle.</a:t>
            </a:r>
          </a:p>
          <a:p>
            <a:r>
              <a:rPr lang="en-AU" sz="2000" dirty="0"/>
              <a:t>Encourage inter-pregnancy intervals of &gt;18mo and appropriate Contraception</a:t>
            </a:r>
            <a:endParaRPr lang="en-US" sz="2000" dirty="0"/>
          </a:p>
          <a:p>
            <a:r>
              <a:rPr lang="en-US" sz="2000" b="1" dirty="0"/>
              <a:t>Annual medical review </a:t>
            </a:r>
            <a:r>
              <a:rPr lang="en-US" sz="2000" dirty="0"/>
              <a:t>is advised...life-long. </a:t>
            </a:r>
            <a:endParaRPr lang="en-AU" sz="2000" dirty="0"/>
          </a:p>
          <a:p>
            <a:endParaRPr lang="en-AU" sz="1800" dirty="0"/>
          </a:p>
        </p:txBody>
      </p:sp>
      <p:sp>
        <p:nvSpPr>
          <p:cNvPr id="3" name="Text Placeholder 2">
            <a:extLst>
              <a:ext uri="{FF2B5EF4-FFF2-40B4-BE49-F238E27FC236}">
                <a16:creationId xmlns:a16="http://schemas.microsoft.com/office/drawing/2014/main" id="{3061DB8C-4491-49D5-90FD-4FB51C5EE5C7}"/>
              </a:ext>
            </a:extLst>
          </p:cNvPr>
          <p:cNvSpPr>
            <a:spLocks noGrp="1"/>
          </p:cNvSpPr>
          <p:nvPr>
            <p:ph type="body" sz="quarter" idx="11"/>
          </p:nvPr>
        </p:nvSpPr>
        <p:spPr>
          <a:xfrm>
            <a:off x="528240" y="447675"/>
            <a:ext cx="10876789" cy="630238"/>
          </a:xfrm>
        </p:spPr>
        <p:txBody>
          <a:bodyPr/>
          <a:lstStyle/>
          <a:p>
            <a:r>
              <a:rPr lang="en-AU" dirty="0"/>
              <a:t>Postpartum Care</a:t>
            </a:r>
          </a:p>
        </p:txBody>
      </p:sp>
    </p:spTree>
    <p:extLst>
      <p:ext uri="{BB962C8B-B14F-4D97-AF65-F5344CB8AC3E}">
        <p14:creationId xmlns:p14="http://schemas.microsoft.com/office/powerpoint/2010/main" val="240430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E9678-9CEF-04A8-1CED-B65695341BAA}"/>
              </a:ext>
            </a:extLst>
          </p:cNvPr>
          <p:cNvSpPr>
            <a:spLocks noGrp="1"/>
          </p:cNvSpPr>
          <p:nvPr>
            <p:ph type="body" sz="quarter" idx="10"/>
          </p:nvPr>
        </p:nvSpPr>
        <p:spPr>
          <a:xfrm>
            <a:off x="528240" y="1556172"/>
            <a:ext cx="10875931" cy="4654646"/>
          </a:xfrm>
        </p:spPr>
        <p:txBody>
          <a:bodyPr vert="horz" lIns="91440" tIns="45720" rIns="91440" bIns="45720" rtlCol="0" anchor="t">
            <a:normAutofit/>
          </a:bodyPr>
          <a:lstStyle/>
          <a:p>
            <a:r>
              <a:rPr lang="en-US" sz="2000" b="1" dirty="0">
                <a:ea typeface="+mn-lt"/>
                <a:cs typeface="+mn-lt"/>
              </a:rPr>
              <a:t>Clinical case</a:t>
            </a:r>
            <a:r>
              <a:rPr lang="en-US" sz="2000" dirty="0">
                <a:ea typeface="+mn-lt"/>
                <a:cs typeface="+mn-lt"/>
              </a:rPr>
              <a:t> </a:t>
            </a:r>
            <a:endParaRPr lang="en-US" dirty="0"/>
          </a:p>
          <a:p>
            <a:pPr lvl="1">
              <a:spcAft>
                <a:spcPts val="600"/>
              </a:spcAft>
              <a:buFont typeface="Courier New" panose="020B0604020202020204" pitchFamily="34" charset="0"/>
              <a:buChar char="o"/>
            </a:pPr>
            <a:r>
              <a:rPr lang="en-US" sz="1800" dirty="0">
                <a:solidFill>
                  <a:srgbClr val="303D54"/>
                </a:solidFill>
                <a:ea typeface="+mn-lt"/>
                <a:cs typeface="+mn-lt"/>
              </a:rPr>
              <a:t>A 33-year-old woman, obese (weight: 90 kg, height 150 cm, BMI 40 kg/m2 ), presents with a history of chronic hypertension since her last pregnancy two years ago, which was complicated by severe preeclampsia diagnosed at 37 weeks’ gestation, with imminent eclampsia (headache, visual changes, and epigastric pain). </a:t>
            </a:r>
          </a:p>
          <a:p>
            <a:pPr lvl="1">
              <a:spcAft>
                <a:spcPts val="600"/>
              </a:spcAft>
              <a:buFont typeface="Courier New" panose="020B0604020202020204" pitchFamily="34" charset="0"/>
              <a:buChar char="o"/>
            </a:pPr>
            <a:r>
              <a:rPr lang="en-US" sz="1800" dirty="0">
                <a:solidFill>
                  <a:srgbClr val="303D54"/>
                </a:solidFill>
                <a:ea typeface="+mn-lt"/>
                <a:cs typeface="+mn-lt"/>
              </a:rPr>
              <a:t>At that time, she was referred to a tertiary maternity hospital, admitted to the intensive care unit, treated with magnesium sulphate, and stabilized. </a:t>
            </a:r>
          </a:p>
          <a:p>
            <a:pPr lvl="1">
              <a:spcAft>
                <a:spcPts val="600"/>
              </a:spcAft>
              <a:buFont typeface="Courier New" panose="020B0604020202020204" pitchFamily="34" charset="0"/>
              <a:buChar char="o"/>
            </a:pPr>
            <a:r>
              <a:rPr lang="en-US" sz="1800" dirty="0">
                <a:solidFill>
                  <a:srgbClr val="303D54"/>
                </a:solidFill>
                <a:ea typeface="+mn-lt"/>
                <a:cs typeface="+mn-lt"/>
              </a:rPr>
              <a:t>Labour was induced, leading to vaginal delivery of a small for gestational age but healthy baby. </a:t>
            </a:r>
          </a:p>
          <a:p>
            <a:pPr lvl="1">
              <a:spcAft>
                <a:spcPts val="600"/>
              </a:spcAft>
              <a:buFont typeface="Courier New" panose="020B0604020202020204" pitchFamily="34" charset="0"/>
              <a:buChar char="o"/>
            </a:pPr>
            <a:r>
              <a:rPr lang="en-US" sz="1800" dirty="0">
                <a:solidFill>
                  <a:srgbClr val="303D54"/>
                </a:solidFill>
                <a:ea typeface="+mn-lt"/>
                <a:cs typeface="+mn-lt"/>
              </a:rPr>
              <a:t>Postpartum, the patient lost contact with her primary care physician and discontinued antihypertensive medication on her own a few months before this consultation.</a:t>
            </a:r>
            <a:endParaRPr lang="en-US" sz="1800">
              <a:solidFill>
                <a:srgbClr val="303D54"/>
              </a:solidFill>
            </a:endParaRPr>
          </a:p>
          <a:p>
            <a:endParaRPr lang="en-US" sz="2000" dirty="0">
              <a:ea typeface="+mn-lt"/>
              <a:cs typeface="+mn-lt"/>
            </a:endParaRPr>
          </a:p>
          <a:p>
            <a:r>
              <a:rPr lang="en-US" sz="2000" b="1" dirty="0">
                <a:ea typeface="+mn-lt"/>
                <a:cs typeface="+mn-lt"/>
              </a:rPr>
              <a:t>Patient’s questions</a:t>
            </a:r>
            <a:r>
              <a:rPr lang="en-US" sz="2000" dirty="0">
                <a:ea typeface="+mn-lt"/>
                <a:cs typeface="+mn-lt"/>
              </a:rPr>
              <a:t> - Can I have a normal pregnancy? Will I have preeclampsia again? What can I do to prevent it?</a:t>
            </a:r>
            <a:endParaRPr lang="en-US"/>
          </a:p>
        </p:txBody>
      </p:sp>
      <p:sp>
        <p:nvSpPr>
          <p:cNvPr id="3" name="Text Placeholder 2">
            <a:extLst>
              <a:ext uri="{FF2B5EF4-FFF2-40B4-BE49-F238E27FC236}">
                <a16:creationId xmlns:a16="http://schemas.microsoft.com/office/drawing/2014/main" id="{2FC7E206-731A-3588-13BF-E166D937293B}"/>
              </a:ext>
            </a:extLst>
          </p:cNvPr>
          <p:cNvSpPr>
            <a:spLocks noGrp="1"/>
          </p:cNvSpPr>
          <p:nvPr>
            <p:ph type="body" sz="quarter" idx="11"/>
          </p:nvPr>
        </p:nvSpPr>
        <p:spPr/>
        <p:txBody>
          <a:bodyPr vert="horz" lIns="91440" tIns="45720" rIns="91440" bIns="45720" rtlCol="0" anchor="t">
            <a:normAutofit/>
          </a:bodyPr>
          <a:lstStyle/>
          <a:p>
            <a:r>
              <a:rPr lang="en-US" dirty="0"/>
              <a:t>Counselling </a:t>
            </a:r>
          </a:p>
        </p:txBody>
      </p:sp>
    </p:spTree>
    <p:extLst>
      <p:ext uri="{BB962C8B-B14F-4D97-AF65-F5344CB8AC3E}">
        <p14:creationId xmlns:p14="http://schemas.microsoft.com/office/powerpoint/2010/main" val="694162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ACF892-3682-8C7C-889B-62FB18DBE662}"/>
              </a:ext>
            </a:extLst>
          </p:cNvPr>
          <p:cNvSpPr>
            <a:spLocks noGrp="1"/>
          </p:cNvSpPr>
          <p:nvPr>
            <p:ph type="body" sz="quarter" idx="10"/>
          </p:nvPr>
        </p:nvSpPr>
        <p:spPr>
          <a:xfrm>
            <a:off x="528240" y="1556172"/>
            <a:ext cx="10875931" cy="4693600"/>
          </a:xfrm>
        </p:spPr>
        <p:txBody>
          <a:bodyPr vert="horz" lIns="91440" tIns="45720" rIns="91440" bIns="45720" rtlCol="0" anchor="t">
            <a:normAutofit/>
          </a:bodyPr>
          <a:lstStyle/>
          <a:p>
            <a:r>
              <a:rPr lang="en-US" sz="2000" dirty="0">
                <a:ea typeface="+mn-lt"/>
                <a:cs typeface="+mn-lt"/>
              </a:rPr>
              <a:t>A 25-year-old woman has a third nonplanned pregnancy, with a history of two stillbirths: one occurred at 32 weeks and the other occurred one year ago at 28 weeks because of complications of severe preterm preeclampsia with HELLP syndrome. </a:t>
            </a:r>
            <a:endParaRPr lang="en-US" dirty="0"/>
          </a:p>
          <a:p>
            <a:r>
              <a:rPr lang="en-US" sz="2000" dirty="0">
                <a:ea typeface="+mn-lt"/>
                <a:cs typeface="+mn-lt"/>
              </a:rPr>
              <a:t>She had been lost to follow-up since her postpartum visit and presents with a 14-week pregnancy. </a:t>
            </a:r>
            <a:endParaRPr lang="en-US" dirty="0">
              <a:ea typeface="+mn-lt"/>
              <a:cs typeface="+mn-lt"/>
            </a:endParaRPr>
          </a:p>
          <a:p>
            <a:r>
              <a:rPr lang="en-US" sz="2000" dirty="0">
                <a:ea typeface="+mn-lt"/>
                <a:cs typeface="+mn-lt"/>
              </a:rPr>
              <a:t>She has no records or reports from previous pregnancies and does not recall any specific investigation related to her adverse outcomes.</a:t>
            </a:r>
            <a:endParaRPr lang="en-US"/>
          </a:p>
          <a:p>
            <a:endParaRPr lang="en-US" sz="2000" dirty="0">
              <a:ea typeface="+mn-lt"/>
              <a:cs typeface="+mn-lt"/>
            </a:endParaRPr>
          </a:p>
          <a:p>
            <a:r>
              <a:rPr lang="en-US" sz="2000" b="1" dirty="0">
                <a:ea typeface="+mn-lt"/>
                <a:cs typeface="+mn-lt"/>
              </a:rPr>
              <a:t>Patient's Questions:</a:t>
            </a:r>
            <a:r>
              <a:rPr lang="en-US" sz="2000" dirty="0">
                <a:ea typeface="+mn-lt"/>
                <a:cs typeface="+mn-lt"/>
              </a:rPr>
              <a:t> I didn’t plan this pregnancy. What can I do now? Can I prevent complications? What are the chances of preeclampsia recurring?</a:t>
            </a:r>
          </a:p>
          <a:p>
            <a:r>
              <a:rPr lang="en-US" sz="2000" b="1" dirty="0">
                <a:ea typeface="+mn-lt"/>
                <a:cs typeface="+mn-lt"/>
              </a:rPr>
              <a:t>HCP </a:t>
            </a:r>
            <a:r>
              <a:rPr lang="en-US" sz="2000" dirty="0">
                <a:ea typeface="+mn-lt"/>
                <a:cs typeface="+mn-lt"/>
              </a:rPr>
              <a:t>- “How can she not have had investigations? How can she be pregnant again already? Why is she so concerned now?”  </a:t>
            </a:r>
          </a:p>
        </p:txBody>
      </p:sp>
      <p:sp>
        <p:nvSpPr>
          <p:cNvPr id="3" name="Text Placeholder 2">
            <a:extLst>
              <a:ext uri="{FF2B5EF4-FFF2-40B4-BE49-F238E27FC236}">
                <a16:creationId xmlns:a16="http://schemas.microsoft.com/office/drawing/2014/main" id="{041A2573-1F12-BCD4-28BE-B4D82EB7EBA2}"/>
              </a:ext>
            </a:extLst>
          </p:cNvPr>
          <p:cNvSpPr>
            <a:spLocks noGrp="1"/>
          </p:cNvSpPr>
          <p:nvPr>
            <p:ph type="body" sz="quarter" idx="11"/>
          </p:nvPr>
        </p:nvSpPr>
        <p:spPr/>
        <p:txBody>
          <a:bodyPr vert="horz" lIns="91440" tIns="45720" rIns="91440" bIns="45720" rtlCol="0" anchor="t">
            <a:normAutofit/>
          </a:bodyPr>
          <a:lstStyle/>
          <a:p>
            <a:r>
              <a:rPr lang="en-US" dirty="0"/>
              <a:t>Case 2</a:t>
            </a:r>
          </a:p>
        </p:txBody>
      </p:sp>
    </p:spTree>
    <p:extLst>
      <p:ext uri="{BB962C8B-B14F-4D97-AF65-F5344CB8AC3E}">
        <p14:creationId xmlns:p14="http://schemas.microsoft.com/office/powerpoint/2010/main" val="144190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BBE2F247-47C8-4D99-A6C0-D26D533408A5}"/>
              </a:ext>
            </a:extLst>
          </p:cNvPr>
          <p:cNvSpPr>
            <a:spLocks noGrp="1"/>
          </p:cNvSpPr>
          <p:nvPr>
            <p:ph type="body" sz="quarter" idx="10" hasCustomPrompt="1"/>
          </p:nvPr>
        </p:nvSpPr>
        <p:spPr>
          <a:xfrm>
            <a:off x="1954994" y="1871291"/>
            <a:ext cx="8253681" cy="1457835"/>
          </a:xfrm>
          <a:prstGeom prst="rect">
            <a:avLst/>
          </a:prstGeom>
        </p:spPr>
        <p:txBody>
          <a:bodyPr vert="horz" lIns="91440" tIns="45720" rIns="91440" bIns="45720" rtlCol="0" anchor="t">
            <a:normAutofit/>
          </a:bodyPr>
          <a:lstStyle>
            <a:lvl1pPr marL="0" indent="0">
              <a:spcAft>
                <a:spcPts val="600"/>
              </a:spcAft>
              <a:buFont typeface="Arial" panose="020B0604020202020204" pitchFamily="34" charset="0"/>
              <a:buNone/>
              <a:defRPr sz="1600">
                <a:solidFill>
                  <a:srgbClr val="303D54"/>
                </a:solidFill>
                <a:latin typeface="+mn-lt"/>
              </a:defRPr>
            </a:lvl1pPr>
          </a:lstStyle>
          <a:p>
            <a:pPr lvl="0"/>
            <a:r>
              <a:rPr lang="en-AU" dirty="0"/>
              <a:t>I would like to acknowledge the Aboriginal and Torres Strait Islander peoples as the Custodians of this land on which we are meeting today and recognise their continuing connection to land, waters and community.</a:t>
            </a:r>
          </a:p>
          <a:p>
            <a:pPr lvl="0"/>
            <a:r>
              <a:rPr lang="en-AU" dirty="0"/>
              <a:t>I would like to pay my respects to elders’ past, present and emerging.</a:t>
            </a:r>
          </a:p>
          <a:p>
            <a:pPr lvl="0"/>
            <a:endParaRPr lang="en-AU" dirty="0"/>
          </a:p>
          <a:p>
            <a:endParaRPr lang="en-AU" dirty="0"/>
          </a:p>
          <a:p>
            <a:endParaRPr lang="en-AU" dirty="0"/>
          </a:p>
        </p:txBody>
      </p:sp>
      <p:sp>
        <p:nvSpPr>
          <p:cNvPr id="9" name="Text Placeholder 8">
            <a:extLst>
              <a:ext uri="{FF2B5EF4-FFF2-40B4-BE49-F238E27FC236}">
                <a16:creationId xmlns:a16="http://schemas.microsoft.com/office/drawing/2014/main" id="{458137E7-BB0C-4078-81AE-BCD4B9F66281}"/>
              </a:ext>
            </a:extLst>
          </p:cNvPr>
          <p:cNvSpPr>
            <a:spLocks noGrp="1"/>
          </p:cNvSpPr>
          <p:nvPr>
            <p:ph type="body" sz="quarter" idx="11" hasCustomPrompt="1"/>
          </p:nvPr>
        </p:nvSpPr>
        <p:spPr>
          <a:xfrm>
            <a:off x="1919536" y="1080294"/>
            <a:ext cx="8157592" cy="630238"/>
          </a:xfrm>
          <a:prstGeom prst="rect">
            <a:avLst/>
          </a:prstGeom>
        </p:spPr>
        <p:txBody>
          <a:bodyPr/>
          <a:lstStyle>
            <a:lvl1pPr marL="0" indent="0">
              <a:buNone/>
              <a:defRPr sz="2600" b="1">
                <a:solidFill>
                  <a:srgbClr val="303D54"/>
                </a:solidFill>
              </a:defRPr>
            </a:lvl1pPr>
          </a:lstStyle>
          <a:p>
            <a:pPr lvl="0"/>
            <a:r>
              <a:rPr lang="en-US" dirty="0"/>
              <a:t>Acknowledgement of Traditional Owners</a:t>
            </a:r>
            <a:endParaRPr lang="en-AU" dirty="0"/>
          </a:p>
        </p:txBody>
      </p:sp>
      <p:sp>
        <p:nvSpPr>
          <p:cNvPr id="10" name="Rectangle 9">
            <a:extLst>
              <a:ext uri="{FF2B5EF4-FFF2-40B4-BE49-F238E27FC236}">
                <a16:creationId xmlns:a16="http://schemas.microsoft.com/office/drawing/2014/main" id="{CB5E8A63-BA69-4E9C-B01A-F61B39FC8068}"/>
              </a:ext>
            </a:extLst>
          </p:cNvPr>
          <p:cNvSpPr/>
          <p:nvPr/>
        </p:nvSpPr>
        <p:spPr>
          <a:xfrm>
            <a:off x="1993350" y="4121215"/>
            <a:ext cx="8144504" cy="584775"/>
          </a:xfrm>
          <a:prstGeom prst="rect">
            <a:avLst/>
          </a:prstGeom>
        </p:spPr>
        <p:txBody>
          <a:bodyPr wrap="square">
            <a:spAutoFit/>
          </a:bodyPr>
          <a:lstStyle/>
          <a:p>
            <a:pPr lvl="0"/>
            <a:r>
              <a:rPr lang="en-AU" sz="1600" dirty="0">
                <a:solidFill>
                  <a:srgbClr val="303D54"/>
                </a:solidFill>
              </a:rPr>
              <a:t>I would also like to take this opportunity to acknowledge those here today who are living with a mental illness, and those providing care to people with a mental illness.</a:t>
            </a:r>
          </a:p>
        </p:txBody>
      </p:sp>
      <p:sp>
        <p:nvSpPr>
          <p:cNvPr id="11" name="Text Placeholder 8">
            <a:extLst>
              <a:ext uri="{FF2B5EF4-FFF2-40B4-BE49-F238E27FC236}">
                <a16:creationId xmlns:a16="http://schemas.microsoft.com/office/drawing/2014/main" id="{1503AEB3-C4AE-45FC-BC68-5D9F2EDD01B8}"/>
              </a:ext>
            </a:extLst>
          </p:cNvPr>
          <p:cNvSpPr txBox="1">
            <a:spLocks/>
          </p:cNvSpPr>
          <p:nvPr/>
        </p:nvSpPr>
        <p:spPr>
          <a:xfrm>
            <a:off x="1966884" y="3329126"/>
            <a:ext cx="8229600" cy="630238"/>
          </a:xfrm>
          <a:prstGeom prst="rect">
            <a:avLst/>
          </a:prstGeom>
        </p:spPr>
        <p:txBody>
          <a:bodyPr/>
          <a:lstStyle>
            <a:lvl1pPr marL="0" indent="0" algn="l" rtl="0" eaLnBrk="0" fontAlgn="base" hangingPunct="0">
              <a:spcBef>
                <a:spcPct val="20000"/>
              </a:spcBef>
              <a:spcAft>
                <a:spcPct val="0"/>
              </a:spcAft>
              <a:buClr>
                <a:srgbClr val="BACE32"/>
              </a:buClr>
              <a:buFont typeface="Arial" panose="020B0604020202020204" pitchFamily="34" charset="0"/>
              <a:buNone/>
              <a:defRPr sz="2600" b="1">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a:t>Mental Health Acknowledgement</a:t>
            </a:r>
            <a:endParaRPr lang="en-AU" kern="0" dirty="0"/>
          </a:p>
        </p:txBody>
      </p:sp>
    </p:spTree>
    <p:extLst>
      <p:ext uri="{BB962C8B-B14F-4D97-AF65-F5344CB8AC3E}">
        <p14:creationId xmlns:p14="http://schemas.microsoft.com/office/powerpoint/2010/main" val="346494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2AA65D-8893-DEF2-AA72-3725E2F7000C}"/>
              </a:ext>
            </a:extLst>
          </p:cNvPr>
          <p:cNvSpPr>
            <a:spLocks noGrp="1"/>
          </p:cNvSpPr>
          <p:nvPr>
            <p:ph type="body" sz="quarter" idx="10"/>
          </p:nvPr>
        </p:nvSpPr>
        <p:spPr>
          <a:xfrm>
            <a:off x="528240" y="1021783"/>
            <a:ext cx="10875931" cy="4993119"/>
          </a:xfrm>
        </p:spPr>
        <p:txBody>
          <a:bodyPr vert="horz" lIns="91440" tIns="45720" rIns="91440" bIns="45720" rtlCol="0" anchor="t">
            <a:normAutofit fontScale="92500"/>
          </a:bodyPr>
          <a:lstStyle/>
          <a:p>
            <a:r>
              <a:rPr lang="en-US" sz="1800" dirty="0">
                <a:ea typeface="+mn-lt"/>
                <a:cs typeface="+mn-lt"/>
              </a:rPr>
              <a:t>Determine the</a:t>
            </a:r>
            <a:r>
              <a:rPr lang="en-US" sz="1800" b="1" dirty="0">
                <a:ea typeface="+mn-lt"/>
                <a:cs typeface="+mn-lt"/>
              </a:rPr>
              <a:t> severity</a:t>
            </a:r>
            <a:r>
              <a:rPr lang="en-US" sz="1800" dirty="0">
                <a:ea typeface="+mn-lt"/>
                <a:cs typeface="+mn-lt"/>
              </a:rPr>
              <a:t> of previous preeclampsia and gestational age at diagnosis and obtain clinical records (when available). </a:t>
            </a:r>
          </a:p>
          <a:p>
            <a:r>
              <a:rPr lang="en-US" sz="1800" dirty="0">
                <a:ea typeface="+mn-lt"/>
                <a:cs typeface="+mn-lt"/>
              </a:rPr>
              <a:t>Consider history of other </a:t>
            </a:r>
            <a:r>
              <a:rPr lang="en-US" sz="1800" b="1" dirty="0">
                <a:ea typeface="+mn-lt"/>
                <a:cs typeface="+mn-lt"/>
              </a:rPr>
              <a:t>poor maternal/fetal outcomes</a:t>
            </a:r>
            <a:r>
              <a:rPr lang="en-US" sz="1800" dirty="0">
                <a:ea typeface="+mn-lt"/>
                <a:cs typeface="+mn-lt"/>
              </a:rPr>
              <a:t>. </a:t>
            </a:r>
          </a:p>
          <a:p>
            <a:r>
              <a:rPr lang="en-US" sz="1800" dirty="0">
                <a:ea typeface="+mn-lt"/>
                <a:cs typeface="+mn-lt"/>
              </a:rPr>
              <a:t>Determine any </a:t>
            </a:r>
            <a:r>
              <a:rPr lang="en-US" sz="1800" b="1" dirty="0">
                <a:ea typeface="+mn-lt"/>
                <a:cs typeface="+mn-lt"/>
              </a:rPr>
              <a:t>comorbidities </a:t>
            </a:r>
            <a:r>
              <a:rPr lang="en-US" sz="1800" dirty="0">
                <a:ea typeface="+mn-lt"/>
                <a:cs typeface="+mn-lt"/>
              </a:rPr>
              <a:t>(obesity, chronic hypertension, diabetes, autoimmune disease) and lifestyle. </a:t>
            </a:r>
            <a:endParaRPr lang="en-US" sz="1800">
              <a:ea typeface="+mn-lt"/>
              <a:cs typeface="+mn-lt"/>
            </a:endParaRPr>
          </a:p>
          <a:p>
            <a:r>
              <a:rPr lang="en-US" sz="1800" dirty="0">
                <a:ea typeface="+mn-lt"/>
                <a:cs typeface="+mn-lt"/>
              </a:rPr>
              <a:t>Perform a complete evaluation to assess baseline medical conditions. </a:t>
            </a:r>
          </a:p>
          <a:p>
            <a:r>
              <a:rPr lang="en-US" sz="1800" dirty="0">
                <a:ea typeface="+mn-lt"/>
                <a:cs typeface="+mn-lt"/>
              </a:rPr>
              <a:t>Provide management in conjunction with a </a:t>
            </a:r>
            <a:r>
              <a:rPr lang="en-US" sz="1800" b="1" dirty="0">
                <a:ea typeface="+mn-lt"/>
                <a:cs typeface="+mn-lt"/>
              </a:rPr>
              <a:t>multi-professional team</a:t>
            </a:r>
            <a:r>
              <a:rPr lang="en-US" sz="1800" dirty="0">
                <a:ea typeface="+mn-lt"/>
                <a:cs typeface="+mn-lt"/>
              </a:rPr>
              <a:t> when necessary (primary care, internal medicine, rheumatology, cardiology). </a:t>
            </a:r>
          </a:p>
          <a:p>
            <a:r>
              <a:rPr lang="en-US" sz="1800" dirty="0">
                <a:ea typeface="+mn-lt"/>
                <a:cs typeface="+mn-lt"/>
              </a:rPr>
              <a:t>Discuss </a:t>
            </a:r>
            <a:r>
              <a:rPr lang="en-US" sz="1800" b="1" dirty="0">
                <a:ea typeface="+mn-lt"/>
                <a:cs typeface="+mn-lt"/>
              </a:rPr>
              <a:t>realistic goals</a:t>
            </a:r>
            <a:r>
              <a:rPr lang="en-US" sz="1800" dirty="0">
                <a:ea typeface="+mn-lt"/>
                <a:cs typeface="+mn-lt"/>
              </a:rPr>
              <a:t> (weight loss, glucose control, blood pressure control). </a:t>
            </a:r>
          </a:p>
          <a:p>
            <a:r>
              <a:rPr lang="en-US" sz="1800" dirty="0">
                <a:ea typeface="+mn-lt"/>
                <a:cs typeface="+mn-lt"/>
              </a:rPr>
              <a:t>Maintain use of </a:t>
            </a:r>
            <a:r>
              <a:rPr lang="en-US" sz="1800" b="1" dirty="0">
                <a:ea typeface="+mn-lt"/>
                <a:cs typeface="+mn-lt"/>
              </a:rPr>
              <a:t>contraception</a:t>
            </a:r>
            <a:r>
              <a:rPr lang="en-US" sz="1800" dirty="0">
                <a:ea typeface="+mn-lt"/>
                <a:cs typeface="+mn-lt"/>
              </a:rPr>
              <a:t> while attempting to control comorbidities. </a:t>
            </a:r>
          </a:p>
          <a:p>
            <a:r>
              <a:rPr lang="en-US" sz="1800" dirty="0">
                <a:ea typeface="+mn-lt"/>
                <a:cs typeface="+mn-lt"/>
              </a:rPr>
              <a:t>Inform the patient about needed evaluation and management during a future pregnancy (increased maternal and fetal surveillance, more prenatal consultations). </a:t>
            </a:r>
          </a:p>
          <a:p>
            <a:r>
              <a:rPr lang="en-US" sz="1800" dirty="0">
                <a:ea typeface="+mn-lt"/>
                <a:cs typeface="+mn-lt"/>
              </a:rPr>
              <a:t>Based on the particular case, discuss possible interventions to prevent preeclampsia recurrence, such as calcium supplementation (in populations with low intake) and low–dose ASA (especially for cases of previous pre-term or recurrent preeclampsia).</a:t>
            </a:r>
            <a:endParaRPr lang="en-US" sz="1800"/>
          </a:p>
        </p:txBody>
      </p:sp>
      <p:sp>
        <p:nvSpPr>
          <p:cNvPr id="3" name="Text Placeholder 2">
            <a:extLst>
              <a:ext uri="{FF2B5EF4-FFF2-40B4-BE49-F238E27FC236}">
                <a16:creationId xmlns:a16="http://schemas.microsoft.com/office/drawing/2014/main" id="{5C16A98F-9230-3261-CCA5-E4E3F65EEC53}"/>
              </a:ext>
            </a:extLst>
          </p:cNvPr>
          <p:cNvSpPr>
            <a:spLocks noGrp="1"/>
          </p:cNvSpPr>
          <p:nvPr>
            <p:ph type="body" sz="quarter" idx="11"/>
          </p:nvPr>
        </p:nvSpPr>
        <p:spPr>
          <a:xfrm>
            <a:off x="527382" y="389123"/>
            <a:ext cx="10876789" cy="630238"/>
          </a:xfrm>
        </p:spPr>
        <p:txBody>
          <a:bodyPr vert="horz" lIns="91440" tIns="45720" rIns="91440" bIns="45720" rtlCol="0" anchor="t">
            <a:normAutofit/>
          </a:bodyPr>
          <a:lstStyle/>
          <a:p>
            <a:r>
              <a:rPr lang="en-US" dirty="0"/>
              <a:t>Some points to talk about </a:t>
            </a:r>
            <a:endParaRPr lang="en-US"/>
          </a:p>
        </p:txBody>
      </p:sp>
      <p:sp>
        <p:nvSpPr>
          <p:cNvPr id="4" name="TextBox 3">
            <a:extLst>
              <a:ext uri="{FF2B5EF4-FFF2-40B4-BE49-F238E27FC236}">
                <a16:creationId xmlns:a16="http://schemas.microsoft.com/office/drawing/2014/main" id="{5F9DDCFE-EF2E-1D64-78FC-0127FCC28FFF}"/>
              </a:ext>
            </a:extLst>
          </p:cNvPr>
          <p:cNvSpPr txBox="1"/>
          <p:nvPr/>
        </p:nvSpPr>
        <p:spPr>
          <a:xfrm>
            <a:off x="528034" y="6393287"/>
            <a:ext cx="110447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Preeclampsia: Reflections on How to Counsel About Preventing Recurrence Maria Laura Costa, MD, PhD. </a:t>
            </a:r>
            <a:r>
              <a:rPr lang="en-US" sz="1200" dirty="0">
                <a:ea typeface="+mn-lt"/>
                <a:cs typeface="+mn-lt"/>
              </a:rPr>
              <a:t>JOGC October 2015</a:t>
            </a:r>
            <a:endParaRPr lang="en-US" sz="1200" dirty="0"/>
          </a:p>
        </p:txBody>
      </p:sp>
    </p:spTree>
    <p:extLst>
      <p:ext uri="{BB962C8B-B14F-4D97-AF65-F5344CB8AC3E}">
        <p14:creationId xmlns:p14="http://schemas.microsoft.com/office/powerpoint/2010/main" val="4129186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pression and correlation of Chemerin and FABP4 in gestational diabetes  mellitus patients | BioVendor R&amp;D">
            <a:extLst>
              <a:ext uri="{FF2B5EF4-FFF2-40B4-BE49-F238E27FC236}">
                <a16:creationId xmlns:a16="http://schemas.microsoft.com/office/drawing/2014/main" id="{42C2C897-CECA-0BA8-E0D4-2AB65C1EF9CC}"/>
              </a:ext>
            </a:extLst>
          </p:cNvPr>
          <p:cNvPicPr>
            <a:picLocks noChangeAspect="1"/>
          </p:cNvPicPr>
          <p:nvPr/>
        </p:nvPicPr>
        <p:blipFill>
          <a:blip r:embed="rId2"/>
          <a:stretch>
            <a:fillRect/>
          </a:stretch>
        </p:blipFill>
        <p:spPr>
          <a:xfrm>
            <a:off x="3177192" y="801956"/>
            <a:ext cx="5833747" cy="5250218"/>
          </a:xfrm>
          <a:prstGeom prst="rect">
            <a:avLst/>
          </a:prstGeom>
        </p:spPr>
      </p:pic>
    </p:spTree>
    <p:extLst>
      <p:ext uri="{BB962C8B-B14F-4D97-AF65-F5344CB8AC3E}">
        <p14:creationId xmlns:p14="http://schemas.microsoft.com/office/powerpoint/2010/main" val="1576410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429691-485E-822D-9DF2-8FB8DC22C645}"/>
              </a:ext>
            </a:extLst>
          </p:cNvPr>
          <p:cNvSpPr>
            <a:spLocks noGrp="1"/>
          </p:cNvSpPr>
          <p:nvPr>
            <p:ph type="body" sz="quarter" idx="10"/>
          </p:nvPr>
        </p:nvSpPr>
        <p:spPr>
          <a:xfrm>
            <a:off x="524372" y="980842"/>
            <a:ext cx="10889695" cy="5506670"/>
          </a:xfrm>
        </p:spPr>
        <p:txBody>
          <a:bodyPr vert="horz" lIns="91440" tIns="45720" rIns="91440" bIns="45720" rtlCol="0" anchor="t">
            <a:normAutofit/>
          </a:bodyPr>
          <a:lstStyle/>
          <a:p>
            <a:pPr marL="0" indent="0">
              <a:buNone/>
            </a:pPr>
            <a:endParaRPr lang="en-US" sz="1600" dirty="0">
              <a:solidFill>
                <a:srgbClr val="303D54"/>
              </a:solidFill>
            </a:endParaRPr>
          </a:p>
          <a:p>
            <a:pPr lvl="1">
              <a:spcAft>
                <a:spcPts val="600"/>
              </a:spcAft>
              <a:buFont typeface="Courier New" panose="020B0604020202020204" pitchFamily="34" charset="0"/>
              <a:buChar char="o"/>
            </a:pPr>
            <a:r>
              <a:rPr lang="en-US" sz="1600" b="1" dirty="0">
                <a:solidFill>
                  <a:srgbClr val="303D54"/>
                </a:solidFill>
                <a:ea typeface="+mn-lt"/>
                <a:cs typeface="+mn-lt"/>
              </a:rPr>
              <a:t>G</a:t>
            </a:r>
            <a:r>
              <a:rPr lang="en-US" sz="1600" dirty="0">
                <a:solidFill>
                  <a:srgbClr val="303D54"/>
                </a:solidFill>
                <a:ea typeface="+mn-lt"/>
                <a:cs typeface="+mn-lt"/>
              </a:rPr>
              <a:t>DM is the </a:t>
            </a:r>
            <a:r>
              <a:rPr lang="en-US" sz="1600" b="1" dirty="0">
                <a:solidFill>
                  <a:srgbClr val="303D54"/>
                </a:solidFill>
                <a:ea typeface="+mn-lt"/>
                <a:cs typeface="+mn-lt"/>
              </a:rPr>
              <a:t>fastest growing</a:t>
            </a:r>
            <a:r>
              <a:rPr lang="en-US" sz="1600" dirty="0">
                <a:solidFill>
                  <a:srgbClr val="303D54"/>
                </a:solidFill>
                <a:ea typeface="+mn-lt"/>
                <a:cs typeface="+mn-lt"/>
              </a:rPr>
              <a:t> type of diabetes in Australia. </a:t>
            </a:r>
          </a:p>
          <a:p>
            <a:pPr lvl="1">
              <a:spcAft>
                <a:spcPts val="600"/>
              </a:spcAft>
              <a:buFont typeface="Courier New" panose="020B0604020202020204" pitchFamily="34" charset="0"/>
              <a:buChar char="o"/>
            </a:pPr>
            <a:r>
              <a:rPr lang="en-US" sz="1600" b="1" dirty="0">
                <a:solidFill>
                  <a:srgbClr val="303D54"/>
                </a:solidFill>
                <a:ea typeface="+mn-lt"/>
                <a:cs typeface="+mn-lt"/>
              </a:rPr>
              <a:t>Factors contributing </a:t>
            </a:r>
            <a:r>
              <a:rPr lang="en-US" sz="1600" dirty="0">
                <a:solidFill>
                  <a:srgbClr val="303D54"/>
                </a:solidFill>
                <a:ea typeface="+mn-lt"/>
                <a:cs typeface="+mn-lt"/>
              </a:rPr>
              <a:t>to the growing rate of GDM include the </a:t>
            </a:r>
            <a:r>
              <a:rPr lang="en-US" sz="1600" b="1" dirty="0">
                <a:solidFill>
                  <a:srgbClr val="303D54"/>
                </a:solidFill>
                <a:ea typeface="+mn-lt"/>
                <a:cs typeface="+mn-lt"/>
              </a:rPr>
              <a:t>age and weight </a:t>
            </a:r>
            <a:r>
              <a:rPr lang="en-US" sz="1600" dirty="0">
                <a:solidFill>
                  <a:srgbClr val="303D54"/>
                </a:solidFill>
                <a:ea typeface="+mn-lt"/>
                <a:cs typeface="+mn-lt"/>
              </a:rPr>
              <a:t>of women becoming pregnant, excessive </a:t>
            </a:r>
            <a:r>
              <a:rPr lang="en-US" sz="1600" b="1" dirty="0">
                <a:solidFill>
                  <a:srgbClr val="303D54"/>
                </a:solidFill>
                <a:ea typeface="+mn-lt"/>
                <a:cs typeface="+mn-lt"/>
              </a:rPr>
              <a:t>weight gain</a:t>
            </a:r>
            <a:r>
              <a:rPr lang="en-US" sz="1600" dirty="0">
                <a:solidFill>
                  <a:srgbClr val="303D54"/>
                </a:solidFill>
                <a:ea typeface="+mn-lt"/>
                <a:cs typeface="+mn-lt"/>
              </a:rPr>
              <a:t> during pregnancy and Australia’s changing </a:t>
            </a:r>
            <a:r>
              <a:rPr lang="en-US" sz="1600" b="1" dirty="0">
                <a:solidFill>
                  <a:srgbClr val="303D54"/>
                </a:solidFill>
                <a:ea typeface="+mn-lt"/>
                <a:cs typeface="+mn-lt"/>
              </a:rPr>
              <a:t>ethnic makeup</a:t>
            </a:r>
            <a:r>
              <a:rPr lang="en-US" sz="1600" dirty="0">
                <a:solidFill>
                  <a:srgbClr val="303D54"/>
                </a:solidFill>
                <a:ea typeface="+mn-lt"/>
                <a:cs typeface="+mn-lt"/>
              </a:rPr>
              <a:t>. </a:t>
            </a:r>
            <a:endParaRPr lang="en-US"/>
          </a:p>
          <a:p>
            <a:pPr lvl="2">
              <a:spcAft>
                <a:spcPts val="600"/>
              </a:spcAft>
              <a:buFont typeface="Wingdings" panose="020B0604020202020204" pitchFamily="34" charset="0"/>
              <a:buChar char="§"/>
            </a:pPr>
            <a:r>
              <a:rPr lang="en-US" sz="1300" dirty="0">
                <a:solidFill>
                  <a:srgbClr val="303D54"/>
                </a:solidFill>
                <a:ea typeface="+mn-lt"/>
                <a:cs typeface="+mn-lt"/>
              </a:rPr>
              <a:t>Recent changes to the diagnostic process and criteria have also contributed. </a:t>
            </a:r>
            <a:endParaRPr lang="en-US" sz="1300" dirty="0">
              <a:solidFill>
                <a:srgbClr val="000000"/>
              </a:solidFill>
              <a:ea typeface="+mn-lt"/>
              <a:cs typeface="+mn-lt"/>
            </a:endParaRPr>
          </a:p>
          <a:p>
            <a:pPr lvl="2">
              <a:spcAft>
                <a:spcPts val="600"/>
              </a:spcAft>
              <a:buFont typeface="Wingdings" panose="020B0604020202020204" pitchFamily="34" charset="0"/>
              <a:buChar char="§"/>
            </a:pPr>
            <a:r>
              <a:rPr lang="en-US" sz="1300" dirty="0">
                <a:solidFill>
                  <a:srgbClr val="303D54"/>
                </a:solidFill>
                <a:ea typeface="+mn-lt"/>
                <a:cs typeface="+mn-lt"/>
              </a:rPr>
              <a:t>Average age of women falling pregnant has increased from 26.3 years in 1978 to 30.7 years in 2020</a:t>
            </a:r>
            <a:endParaRPr lang="en-US" sz="1300">
              <a:solidFill>
                <a:srgbClr val="000000"/>
              </a:solidFill>
              <a:ea typeface="+mn-lt"/>
              <a:cs typeface="+mn-lt"/>
            </a:endParaRPr>
          </a:p>
          <a:p>
            <a:pPr marL="1085850" lvl="2">
              <a:lnSpc>
                <a:spcPct val="100000"/>
              </a:lnSpc>
              <a:spcBef>
                <a:spcPts val="0"/>
              </a:spcBef>
              <a:buFont typeface="Wingdings" panose="020B0604020202020204" pitchFamily="34" charset="0"/>
              <a:buChar char="§"/>
            </a:pPr>
            <a:endParaRPr lang="en-US" sz="1600" dirty="0">
              <a:solidFill>
                <a:srgbClr val="303D54"/>
              </a:solidFill>
              <a:ea typeface="+mn-lt"/>
              <a:cs typeface="+mn-lt"/>
            </a:endParaRPr>
          </a:p>
          <a:p>
            <a:pPr lvl="1">
              <a:spcAft>
                <a:spcPts val="600"/>
              </a:spcAft>
              <a:buFont typeface="Courier New" panose="020B0604020202020204" pitchFamily="34" charset="0"/>
              <a:buChar char="o"/>
            </a:pPr>
            <a:r>
              <a:rPr lang="en-US" sz="1600" dirty="0">
                <a:solidFill>
                  <a:srgbClr val="303D54"/>
                </a:solidFill>
                <a:ea typeface="+mn-lt"/>
                <a:cs typeface="+mn-lt"/>
              </a:rPr>
              <a:t>Women with GDM are at a </a:t>
            </a:r>
            <a:r>
              <a:rPr lang="en-US" sz="1600" b="1" dirty="0">
                <a:solidFill>
                  <a:srgbClr val="303D54"/>
                </a:solidFill>
                <a:ea typeface="+mn-lt"/>
                <a:cs typeface="+mn-lt"/>
              </a:rPr>
              <a:t>higher risk of serious complications</a:t>
            </a:r>
            <a:r>
              <a:rPr lang="en-US" sz="1600" dirty="0">
                <a:solidFill>
                  <a:srgbClr val="303D54"/>
                </a:solidFill>
                <a:ea typeface="+mn-lt"/>
                <a:cs typeface="+mn-lt"/>
              </a:rPr>
              <a:t> during </a:t>
            </a:r>
            <a:r>
              <a:rPr lang="en-US" sz="1600" dirty="0" err="1">
                <a:solidFill>
                  <a:srgbClr val="303D54"/>
                </a:solidFill>
                <a:ea typeface="+mn-lt"/>
                <a:cs typeface="+mn-lt"/>
              </a:rPr>
              <a:t>labour</a:t>
            </a:r>
            <a:r>
              <a:rPr lang="en-US" sz="1600" dirty="0">
                <a:solidFill>
                  <a:srgbClr val="303D54"/>
                </a:solidFill>
                <a:ea typeface="+mn-lt"/>
                <a:cs typeface="+mn-lt"/>
              </a:rPr>
              <a:t> and birth that can have a lifelong impact. </a:t>
            </a:r>
          </a:p>
          <a:p>
            <a:pPr lvl="1">
              <a:spcAft>
                <a:spcPts val="600"/>
              </a:spcAft>
              <a:buFont typeface="Courier New" panose="020B0604020202020204" pitchFamily="34" charset="0"/>
              <a:buChar char="o"/>
            </a:pPr>
            <a:r>
              <a:rPr lang="en-US" sz="1600" dirty="0">
                <a:solidFill>
                  <a:srgbClr val="303D54"/>
                </a:solidFill>
                <a:ea typeface="+mn-lt"/>
                <a:cs typeface="+mn-lt"/>
              </a:rPr>
              <a:t>Women who are diagnosed with GDM may experience a range of </a:t>
            </a:r>
            <a:r>
              <a:rPr lang="en-US" sz="1600" b="1" dirty="0">
                <a:solidFill>
                  <a:srgbClr val="303D54"/>
                </a:solidFill>
                <a:ea typeface="+mn-lt"/>
                <a:cs typeface="+mn-lt"/>
              </a:rPr>
              <a:t>psychological challenges</a:t>
            </a:r>
            <a:r>
              <a:rPr lang="en-US" sz="1600" dirty="0">
                <a:solidFill>
                  <a:srgbClr val="303D54"/>
                </a:solidFill>
                <a:ea typeface="+mn-lt"/>
                <a:cs typeface="+mn-lt"/>
              </a:rPr>
              <a:t> including anxiety, guilt and distress.</a:t>
            </a:r>
            <a:endParaRPr lang="en-US" sz="1600" dirty="0">
              <a:solidFill>
                <a:srgbClr val="303D54"/>
              </a:solidFill>
            </a:endParaRPr>
          </a:p>
          <a:p>
            <a:pPr lvl="1">
              <a:spcAft>
                <a:spcPts val="600"/>
              </a:spcAft>
              <a:buFont typeface="Courier New" panose="020B0604020202020204" pitchFamily="34" charset="0"/>
              <a:buChar char="o"/>
            </a:pPr>
            <a:r>
              <a:rPr lang="en-US" sz="1600" dirty="0">
                <a:solidFill>
                  <a:srgbClr val="303D54"/>
                </a:solidFill>
                <a:ea typeface="+mn-lt"/>
                <a:cs typeface="+mn-lt"/>
              </a:rPr>
              <a:t>Great </a:t>
            </a:r>
            <a:r>
              <a:rPr lang="en-US" sz="1600" b="1" dirty="0">
                <a:solidFill>
                  <a:srgbClr val="303D54"/>
                </a:solidFill>
                <a:ea typeface="+mn-lt"/>
                <a:cs typeface="+mn-lt"/>
              </a:rPr>
              <a:t>pressure on health services</a:t>
            </a:r>
            <a:r>
              <a:rPr lang="en-US" sz="1600" dirty="0">
                <a:solidFill>
                  <a:srgbClr val="303D54"/>
                </a:solidFill>
                <a:ea typeface="+mn-lt"/>
                <a:cs typeface="+mn-lt"/>
              </a:rPr>
              <a:t>, particularly the maternity hospitals – need diagnostic and management pathways tailored to local circumstances.</a:t>
            </a:r>
            <a:endParaRPr lang="en-US" sz="1600" dirty="0">
              <a:solidFill>
                <a:srgbClr val="303D54"/>
              </a:solidFill>
            </a:endParaRPr>
          </a:p>
          <a:p>
            <a:pPr lvl="1">
              <a:spcAft>
                <a:spcPts val="600"/>
              </a:spcAft>
              <a:buFont typeface="Courier New" panose="020B0604020202020204" pitchFamily="34" charset="0"/>
              <a:buChar char="o"/>
            </a:pPr>
            <a:r>
              <a:rPr lang="en-US" sz="1600" dirty="0">
                <a:solidFill>
                  <a:srgbClr val="303D54"/>
                </a:solidFill>
                <a:ea typeface="+mn-lt"/>
                <a:cs typeface="+mn-lt"/>
              </a:rPr>
              <a:t>impact of GDM on the mother and baby varies depending on individual risk level for pregnancy complications</a:t>
            </a:r>
            <a:endParaRPr lang="en-US" sz="1600" dirty="0">
              <a:solidFill>
                <a:srgbClr val="303D54"/>
              </a:solidFill>
            </a:endParaRPr>
          </a:p>
          <a:p>
            <a:pPr lvl="1">
              <a:spcAft>
                <a:spcPts val="600"/>
              </a:spcAft>
              <a:buFont typeface="Courier New" panose="020B0604020202020204" pitchFamily="34" charset="0"/>
              <a:buChar char="o"/>
            </a:pPr>
            <a:r>
              <a:rPr lang="en-US" sz="1600" dirty="0">
                <a:solidFill>
                  <a:srgbClr val="303D54"/>
                </a:solidFill>
                <a:ea typeface="+mn-lt"/>
                <a:cs typeface="+mn-lt"/>
              </a:rPr>
              <a:t>GDM education and care is not covered by Medicare or by many private health insurance </a:t>
            </a:r>
            <a:r>
              <a:rPr lang="en-US" sz="1600">
                <a:solidFill>
                  <a:srgbClr val="303D54"/>
                </a:solidFill>
                <a:ea typeface="+mn-lt"/>
                <a:cs typeface="+mn-lt"/>
              </a:rPr>
              <a:t>funds</a:t>
            </a:r>
            <a:endParaRPr lang="en-US" sz="1600" dirty="0">
              <a:solidFill>
                <a:srgbClr val="303D54"/>
              </a:solidFill>
              <a:ea typeface="+mn-lt"/>
              <a:cs typeface="+mn-lt"/>
            </a:endParaRPr>
          </a:p>
          <a:p>
            <a:endParaRPr lang="en-US" sz="1800" dirty="0">
              <a:ea typeface="+mn-lt"/>
              <a:cs typeface="+mn-lt"/>
            </a:endParaRPr>
          </a:p>
        </p:txBody>
      </p:sp>
      <p:sp>
        <p:nvSpPr>
          <p:cNvPr id="3" name="Text Placeholder 2">
            <a:extLst>
              <a:ext uri="{FF2B5EF4-FFF2-40B4-BE49-F238E27FC236}">
                <a16:creationId xmlns:a16="http://schemas.microsoft.com/office/drawing/2014/main" id="{36B7CED6-D3E9-C42E-6E2D-0B7C24997EA9}"/>
              </a:ext>
            </a:extLst>
          </p:cNvPr>
          <p:cNvSpPr>
            <a:spLocks noGrp="1"/>
          </p:cNvSpPr>
          <p:nvPr>
            <p:ph type="body" sz="quarter" idx="11"/>
          </p:nvPr>
        </p:nvSpPr>
        <p:spPr>
          <a:xfrm>
            <a:off x="523514" y="347429"/>
            <a:ext cx="10876789" cy="630238"/>
          </a:xfrm>
        </p:spPr>
        <p:txBody>
          <a:bodyPr vert="horz" lIns="91440" tIns="45720" rIns="91440" bIns="45720" rtlCol="0" anchor="t">
            <a:normAutofit/>
          </a:bodyPr>
          <a:lstStyle/>
          <a:p>
            <a:r>
              <a:rPr lang="en-US" dirty="0"/>
              <a:t>Gestational Diabetes</a:t>
            </a:r>
          </a:p>
        </p:txBody>
      </p:sp>
      <p:pic>
        <p:nvPicPr>
          <p:cNvPr id="4" name="Picture 3" descr="Know facts brush stain icon fun fact idea Vector Image">
            <a:extLst>
              <a:ext uri="{FF2B5EF4-FFF2-40B4-BE49-F238E27FC236}">
                <a16:creationId xmlns:a16="http://schemas.microsoft.com/office/drawing/2014/main" id="{F475C7AA-CDC2-7C7E-5497-80BA5C8ED870}"/>
              </a:ext>
            </a:extLst>
          </p:cNvPr>
          <p:cNvPicPr>
            <a:picLocks noChangeAspect="1"/>
          </p:cNvPicPr>
          <p:nvPr/>
        </p:nvPicPr>
        <p:blipFill rotWithShape="1">
          <a:blip r:embed="rId2"/>
          <a:srcRect l="9027" t="6266" r="8604" b="16057"/>
          <a:stretch/>
        </p:blipFill>
        <p:spPr>
          <a:xfrm>
            <a:off x="10630867" y="-1810"/>
            <a:ext cx="1559456" cy="1566360"/>
          </a:xfrm>
          <a:prstGeom prst="rect">
            <a:avLst/>
          </a:prstGeom>
        </p:spPr>
      </p:pic>
    </p:spTree>
    <p:extLst>
      <p:ext uri="{BB962C8B-B14F-4D97-AF65-F5344CB8AC3E}">
        <p14:creationId xmlns:p14="http://schemas.microsoft.com/office/powerpoint/2010/main" val="249247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3B0507-CA0B-ADFF-A2F0-A88B090F5B4D}"/>
              </a:ext>
            </a:extLst>
          </p:cNvPr>
          <p:cNvSpPr>
            <a:spLocks noGrp="1"/>
          </p:cNvSpPr>
          <p:nvPr>
            <p:ph type="body" sz="quarter" idx="10"/>
          </p:nvPr>
        </p:nvSpPr>
        <p:spPr>
          <a:xfrm>
            <a:off x="590128" y="467852"/>
            <a:ext cx="4635862" cy="5433797"/>
          </a:xfrm>
        </p:spPr>
        <p:txBody>
          <a:bodyPr vert="horz" lIns="91440" tIns="45720" rIns="91440" bIns="45720" rtlCol="0" anchor="t">
            <a:normAutofit lnSpcReduction="10000"/>
          </a:bodyPr>
          <a:lstStyle/>
          <a:p>
            <a:pPr marL="0" indent="0">
              <a:buNone/>
            </a:pPr>
            <a:r>
              <a:rPr lang="en-US" sz="1900" b="1" dirty="0">
                <a:ea typeface="+mn-lt"/>
                <a:cs typeface="+mn-lt"/>
              </a:rPr>
              <a:t>Who is at risk?</a:t>
            </a:r>
          </a:p>
          <a:p>
            <a:pPr lvl="1">
              <a:spcAft>
                <a:spcPts val="600"/>
              </a:spcAft>
              <a:buFont typeface="Courier New,monospace" panose="020B0604020202020204" pitchFamily="34" charset="0"/>
              <a:buChar char="o"/>
            </a:pPr>
            <a:r>
              <a:rPr lang="en-US" sz="1400" dirty="0">
                <a:solidFill>
                  <a:srgbClr val="303D54"/>
                </a:solidFill>
                <a:ea typeface="+mn-lt"/>
                <a:cs typeface="+mn-lt"/>
              </a:rPr>
              <a:t>have had GDM in a previous pregnancy </a:t>
            </a:r>
            <a:endParaRPr lang="en-US" sz="1400" dirty="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are older, especially aged 40 years or over </a:t>
            </a:r>
            <a:endParaRPr lang="en-US" sz="140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are First Nations women </a:t>
            </a:r>
            <a:endParaRPr lang="en-US" sz="140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are from an African, Melanesian, Polynesian, South Asian, Chinese, Southeast Asian, Middle Eastern, Hispanic and South American backgrounds </a:t>
            </a:r>
            <a:endParaRPr lang="en-US" sz="1400" dirty="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have a family history of type 2 diabetes or a first-degree relative (mother or sister) with a history of gestational diabetes </a:t>
            </a:r>
            <a:endParaRPr lang="en-US" sz="140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are above the healthy weight range </a:t>
            </a:r>
            <a:endParaRPr lang="en-US" sz="140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have gained weight rapidly in the first half of pregnancy </a:t>
            </a:r>
            <a:endParaRPr lang="en-US" sz="1400" dirty="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have previously had elevated blood glucose levels or insulin resistance </a:t>
            </a:r>
            <a:endParaRPr lang="en-US" sz="140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have polycystic ovary syndrome </a:t>
            </a:r>
            <a:endParaRPr lang="en-US" sz="1400" dirty="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have previously had a large baby (especially weighing more than 4,500g) </a:t>
            </a:r>
            <a:endParaRPr lang="en-US" sz="1400">
              <a:solidFill>
                <a:srgbClr val="303D54"/>
              </a:solidFill>
              <a:latin typeface="Arial"/>
              <a:ea typeface="+mn-lt"/>
              <a:cs typeface="Arial"/>
            </a:endParaRPr>
          </a:p>
          <a:p>
            <a:pPr lvl="1">
              <a:spcAft>
                <a:spcPts val="600"/>
              </a:spcAft>
              <a:buFont typeface="Courier New,monospace" panose="020B0604020202020204" pitchFamily="34" charset="0"/>
              <a:buChar char="o"/>
            </a:pPr>
            <a:r>
              <a:rPr lang="en-US" sz="1400" dirty="0">
                <a:solidFill>
                  <a:srgbClr val="303D54"/>
                </a:solidFill>
                <a:ea typeface="+mn-lt"/>
                <a:cs typeface="+mn-lt"/>
              </a:rPr>
              <a:t>are currently taking some types of antipsychotic or steroid medications</a:t>
            </a:r>
            <a:endParaRPr lang="en-US" sz="1400">
              <a:solidFill>
                <a:srgbClr val="303D54"/>
              </a:solidFill>
              <a:latin typeface="Arial"/>
              <a:cs typeface="Arial"/>
            </a:endParaRPr>
          </a:p>
          <a:p>
            <a:endParaRPr lang="en-US" dirty="0"/>
          </a:p>
          <a:p>
            <a:endParaRPr lang="en-US" sz="1800" dirty="0"/>
          </a:p>
        </p:txBody>
      </p:sp>
      <p:sp>
        <p:nvSpPr>
          <p:cNvPr id="5" name="TextBox 4">
            <a:extLst>
              <a:ext uri="{FF2B5EF4-FFF2-40B4-BE49-F238E27FC236}">
                <a16:creationId xmlns:a16="http://schemas.microsoft.com/office/drawing/2014/main" id="{56D57B5E-B7A0-094C-F878-C05EBFE8B164}"/>
              </a:ext>
            </a:extLst>
          </p:cNvPr>
          <p:cNvSpPr txBox="1"/>
          <p:nvPr/>
        </p:nvSpPr>
        <p:spPr>
          <a:xfrm>
            <a:off x="6097547" y="470933"/>
            <a:ext cx="5712432"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303D54"/>
                </a:solidFill>
                <a:ea typeface="+mn-lt"/>
                <a:cs typeface="+mn-lt"/>
              </a:rPr>
              <a:t>Short- and Long-Term Impacts for Babies/Children </a:t>
            </a:r>
          </a:p>
          <a:p>
            <a:endParaRPr lang="en-US" sz="1400" dirty="0">
              <a:solidFill>
                <a:srgbClr val="303D54"/>
              </a:solidFill>
              <a:ea typeface="+mn-lt"/>
              <a:cs typeface="+mn-lt"/>
            </a:endParaRPr>
          </a:p>
          <a:p>
            <a:r>
              <a:rPr lang="en-US" sz="1400" dirty="0">
                <a:solidFill>
                  <a:srgbClr val="303D54"/>
                </a:solidFill>
                <a:ea typeface="+mn-lt"/>
                <a:cs typeface="+mn-lt"/>
              </a:rPr>
              <a:t>Babies born to mothers with GDM are more likely to experience a range of short-term complications: </a:t>
            </a:r>
            <a:endParaRPr lang="en-US" dirty="0">
              <a:solidFill>
                <a:srgbClr val="000000"/>
              </a:solidFill>
              <a:ea typeface="+mn-lt"/>
              <a:cs typeface="+mn-lt"/>
            </a:endParaRPr>
          </a:p>
          <a:p>
            <a:pPr marL="742950" lvl="1" indent="-285750">
              <a:buFont typeface="Courier New"/>
              <a:buChar char="o"/>
            </a:pPr>
            <a:r>
              <a:rPr lang="en-US" sz="1400" dirty="0">
                <a:solidFill>
                  <a:srgbClr val="303D54"/>
                </a:solidFill>
                <a:ea typeface="+mn-lt"/>
                <a:cs typeface="+mn-lt"/>
              </a:rPr>
              <a:t>premature birth</a:t>
            </a:r>
            <a:endParaRPr lang="en-US" dirty="0">
              <a:solidFill>
                <a:srgbClr val="000000"/>
              </a:solidFill>
              <a:ea typeface="+mn-lt"/>
              <a:cs typeface="+mn-lt"/>
            </a:endParaRPr>
          </a:p>
          <a:p>
            <a:pPr marL="742950" lvl="1" indent="-285750">
              <a:buFont typeface="Courier New"/>
              <a:buChar char="o"/>
            </a:pPr>
            <a:r>
              <a:rPr lang="en-US" sz="1400" dirty="0">
                <a:solidFill>
                  <a:srgbClr val="303D54"/>
                </a:solidFill>
                <a:ea typeface="+mn-lt"/>
                <a:cs typeface="+mn-lt"/>
              </a:rPr>
              <a:t>macrosomia </a:t>
            </a:r>
            <a:endParaRPr lang="en-US">
              <a:solidFill>
                <a:srgbClr val="000000"/>
              </a:solidFill>
              <a:ea typeface="+mn-lt"/>
              <a:cs typeface="+mn-lt"/>
            </a:endParaRPr>
          </a:p>
          <a:p>
            <a:pPr marL="742950" lvl="1" indent="-285750">
              <a:buFont typeface="Courier New"/>
              <a:buChar char="o"/>
            </a:pPr>
            <a:r>
              <a:rPr lang="en-US" sz="1400" dirty="0">
                <a:solidFill>
                  <a:srgbClr val="303D54"/>
                </a:solidFill>
                <a:ea typeface="+mn-lt"/>
                <a:cs typeface="+mn-lt"/>
              </a:rPr>
              <a:t>shoulder dystocia  </a:t>
            </a:r>
            <a:endParaRPr lang="en-US">
              <a:solidFill>
                <a:srgbClr val="000000"/>
              </a:solidFill>
              <a:ea typeface="+mn-lt"/>
              <a:cs typeface="+mn-lt"/>
            </a:endParaRPr>
          </a:p>
          <a:p>
            <a:pPr marL="742950" lvl="1" indent="-285750">
              <a:buFont typeface="Courier New"/>
              <a:buChar char="o"/>
            </a:pPr>
            <a:r>
              <a:rPr lang="en-US" sz="1400" dirty="0">
                <a:solidFill>
                  <a:srgbClr val="303D54"/>
                </a:solidFill>
                <a:ea typeface="+mn-lt"/>
                <a:cs typeface="+mn-lt"/>
              </a:rPr>
              <a:t>neonatal </a:t>
            </a:r>
            <a:r>
              <a:rPr lang="en-US" sz="1400" dirty="0" err="1">
                <a:solidFill>
                  <a:srgbClr val="303D54"/>
                </a:solidFill>
                <a:ea typeface="+mn-lt"/>
                <a:cs typeface="+mn-lt"/>
              </a:rPr>
              <a:t>hypoglycaemia</a:t>
            </a:r>
            <a:endParaRPr lang="en-US" dirty="0">
              <a:solidFill>
                <a:srgbClr val="000000"/>
              </a:solidFill>
              <a:ea typeface="+mn-lt"/>
              <a:cs typeface="+mn-lt"/>
            </a:endParaRPr>
          </a:p>
          <a:p>
            <a:pPr marL="742950" lvl="1" indent="-285750">
              <a:buFont typeface="Courier New"/>
              <a:buChar char="o"/>
            </a:pPr>
            <a:r>
              <a:rPr lang="en-US" sz="1400" dirty="0">
                <a:solidFill>
                  <a:srgbClr val="303D54"/>
                </a:solidFill>
                <a:ea typeface="+mn-lt"/>
                <a:cs typeface="+mn-lt"/>
              </a:rPr>
              <a:t>respiratory distress syndrome</a:t>
            </a:r>
            <a:endParaRPr lang="en-US" dirty="0">
              <a:solidFill>
                <a:srgbClr val="000000"/>
              </a:solidFill>
              <a:ea typeface="+mn-lt"/>
              <a:cs typeface="+mn-lt"/>
            </a:endParaRPr>
          </a:p>
          <a:p>
            <a:pPr marL="742950" lvl="1" indent="-285750">
              <a:buFont typeface="Courier New"/>
              <a:buChar char="o"/>
            </a:pPr>
            <a:r>
              <a:rPr lang="en-US" sz="1400" err="1">
                <a:solidFill>
                  <a:srgbClr val="303D54"/>
                </a:solidFill>
                <a:ea typeface="+mn-lt"/>
                <a:cs typeface="+mn-lt"/>
              </a:rPr>
              <a:t>hypocalcaemia</a:t>
            </a:r>
            <a:r>
              <a:rPr lang="en-US" sz="1400" dirty="0">
                <a:solidFill>
                  <a:srgbClr val="303D54"/>
                </a:solidFill>
                <a:ea typeface="+mn-lt"/>
                <a:cs typeface="+mn-lt"/>
              </a:rPr>
              <a:t> </a:t>
            </a:r>
            <a:endParaRPr lang="en-US" dirty="0">
              <a:solidFill>
                <a:srgbClr val="000000"/>
              </a:solidFill>
              <a:ea typeface="+mn-lt"/>
              <a:cs typeface="+mn-lt"/>
            </a:endParaRPr>
          </a:p>
          <a:p>
            <a:endParaRPr lang="en-US" dirty="0">
              <a:solidFill>
                <a:srgbClr val="000000"/>
              </a:solidFill>
              <a:ea typeface="+mn-lt"/>
              <a:cs typeface="+mn-lt"/>
            </a:endParaRPr>
          </a:p>
          <a:p>
            <a:r>
              <a:rPr lang="en-US" sz="1400" dirty="0">
                <a:solidFill>
                  <a:srgbClr val="303D54"/>
                </a:solidFill>
                <a:ea typeface="+mn-lt"/>
                <a:cs typeface="+mn-lt"/>
              </a:rPr>
              <a:t>In the longer term, children born to mothers with GDM are at an increased risk of childhood obesity and developing type 2 diabetes.</a:t>
            </a:r>
            <a:endParaRPr lang="en-US" dirty="0"/>
          </a:p>
        </p:txBody>
      </p:sp>
      <p:sp>
        <p:nvSpPr>
          <p:cNvPr id="8" name="TextBox 7">
            <a:extLst>
              <a:ext uri="{FF2B5EF4-FFF2-40B4-BE49-F238E27FC236}">
                <a16:creationId xmlns:a16="http://schemas.microsoft.com/office/drawing/2014/main" id="{00D6AA94-A8F9-B172-FA88-540554C86413}"/>
              </a:ext>
            </a:extLst>
          </p:cNvPr>
          <p:cNvSpPr txBox="1"/>
          <p:nvPr/>
        </p:nvSpPr>
        <p:spPr>
          <a:xfrm>
            <a:off x="1964953" y="6111471"/>
            <a:ext cx="82822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03D54"/>
                </a:solidFill>
                <a:ea typeface="+mn-lt"/>
                <a:cs typeface="+mn-lt"/>
              </a:rPr>
              <a:t>Position statement – Gestational diabetes in Australia. Aug 2020. Diabetes Australia (endorsed by ADS and ADIPS)</a:t>
            </a:r>
          </a:p>
        </p:txBody>
      </p:sp>
      <p:sp>
        <p:nvSpPr>
          <p:cNvPr id="3" name="TextBox 2">
            <a:extLst>
              <a:ext uri="{FF2B5EF4-FFF2-40B4-BE49-F238E27FC236}">
                <a16:creationId xmlns:a16="http://schemas.microsoft.com/office/drawing/2014/main" id="{739A6E74-7A4E-26AA-F8E9-67856A8372CE}"/>
              </a:ext>
            </a:extLst>
          </p:cNvPr>
          <p:cNvSpPr txBox="1"/>
          <p:nvPr/>
        </p:nvSpPr>
        <p:spPr>
          <a:xfrm>
            <a:off x="6099958" y="3813959"/>
            <a:ext cx="570213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Courier New,monospace"/>
              <a:buChar char="o"/>
            </a:pPr>
            <a:r>
              <a:rPr lang="en-US" sz="1500" b="1" dirty="0">
                <a:solidFill>
                  <a:srgbClr val="303D54"/>
                </a:solidFill>
                <a:cs typeface="Arial"/>
              </a:rPr>
              <a:t>Intergenerational cycle</a:t>
            </a:r>
            <a:r>
              <a:rPr lang="en-US" sz="1500" dirty="0">
                <a:solidFill>
                  <a:srgbClr val="303D54"/>
                </a:solidFill>
                <a:cs typeface="Arial"/>
              </a:rPr>
              <a:t> - </a:t>
            </a:r>
            <a:r>
              <a:rPr lang="en-US" sz="1500" dirty="0">
                <a:cs typeface="Arial"/>
              </a:rPr>
              <a:t>​</a:t>
            </a:r>
          </a:p>
          <a:p>
            <a:pPr marL="685800" lvl="3" indent="-228600">
              <a:buFont typeface="Arial"/>
              <a:buChar char="•"/>
            </a:pPr>
            <a:r>
              <a:rPr lang="en-US" sz="1500" dirty="0">
                <a:solidFill>
                  <a:srgbClr val="303D54"/>
                </a:solidFill>
                <a:cs typeface="Arial"/>
              </a:rPr>
              <a:t>Women with GDM are 7x more likely to develop type 2 diabetes later in life. </a:t>
            </a:r>
            <a:r>
              <a:rPr lang="en-US" sz="1500" dirty="0">
                <a:cs typeface="Arial"/>
              </a:rPr>
              <a:t>​</a:t>
            </a:r>
          </a:p>
          <a:p>
            <a:pPr marL="685800" lvl="3" indent="-228600">
              <a:buFont typeface="Arial"/>
              <a:buChar char="•"/>
            </a:pPr>
            <a:r>
              <a:rPr lang="en-US" sz="1500" dirty="0">
                <a:solidFill>
                  <a:srgbClr val="303D54"/>
                </a:solidFill>
                <a:cs typeface="Arial"/>
              </a:rPr>
              <a:t>Children born to mothers with GDM are also at higher risk of developing type 2 diabetes later in life.  </a:t>
            </a:r>
            <a:r>
              <a:rPr lang="en-US" sz="1500" dirty="0">
                <a:cs typeface="Arial"/>
              </a:rPr>
              <a:t>​</a:t>
            </a:r>
          </a:p>
          <a:p>
            <a:pPr marL="228600" lvl="1" indent="-228600">
              <a:buFont typeface="Courier New,monospace"/>
              <a:buChar char="o"/>
            </a:pPr>
            <a:r>
              <a:rPr lang="en-US" sz="1500" b="1" dirty="0">
                <a:solidFill>
                  <a:srgbClr val="303D54"/>
                </a:solidFill>
                <a:cs typeface="Arial"/>
              </a:rPr>
              <a:t>Babies </a:t>
            </a:r>
            <a:r>
              <a:rPr lang="en-US" sz="1500" dirty="0">
                <a:solidFill>
                  <a:srgbClr val="303D54"/>
                </a:solidFill>
                <a:cs typeface="Arial"/>
              </a:rPr>
              <a:t>born to women with GDM are more likely to have longer hospital stays and twice as likely to be admitted to SCNs or NICUs.  </a:t>
            </a:r>
            <a:r>
              <a:rPr lang="en-US" sz="1500" dirty="0">
                <a:cs typeface="Arial"/>
              </a:rPr>
              <a:t>​</a:t>
            </a:r>
          </a:p>
        </p:txBody>
      </p:sp>
    </p:spTree>
    <p:extLst>
      <p:ext uri="{BB962C8B-B14F-4D97-AF65-F5344CB8AC3E}">
        <p14:creationId xmlns:p14="http://schemas.microsoft.com/office/powerpoint/2010/main" val="244397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BD58CB-CEAA-31AF-1887-51A45231A05F}"/>
              </a:ext>
            </a:extLst>
          </p:cNvPr>
          <p:cNvSpPr>
            <a:spLocks noGrp="1"/>
          </p:cNvSpPr>
          <p:nvPr>
            <p:ph type="body" sz="quarter" idx="10"/>
          </p:nvPr>
        </p:nvSpPr>
        <p:spPr>
          <a:xfrm>
            <a:off x="528240" y="1099054"/>
            <a:ext cx="6738847" cy="5210234"/>
          </a:xfrm>
        </p:spPr>
        <p:txBody>
          <a:bodyPr vert="horz" lIns="91440" tIns="45720" rIns="91440" bIns="45720" rtlCol="0" anchor="t">
            <a:normAutofit fontScale="92500" lnSpcReduction="10000"/>
          </a:bodyPr>
          <a:lstStyle/>
          <a:p>
            <a:r>
              <a:rPr lang="en-US" sz="1800" dirty="0">
                <a:solidFill>
                  <a:srgbClr val="4D4D4D"/>
                </a:solidFill>
                <a:ea typeface="+mn-lt"/>
                <a:cs typeface="+mn-lt"/>
              </a:rPr>
              <a:t>1952 - Jorgen Pedersen postulated that maternal hyperglycemia led to fetal hyperglycemia, which evoked an exaggerated fetal response to insulin.</a:t>
            </a:r>
            <a:endParaRPr lang="en-US" sz="2000" b="1" dirty="0"/>
          </a:p>
          <a:p>
            <a:endParaRPr lang="en-US" sz="1800" dirty="0">
              <a:solidFill>
                <a:srgbClr val="4D4D4D"/>
              </a:solidFill>
            </a:endParaRPr>
          </a:p>
          <a:p>
            <a:r>
              <a:rPr lang="en-US" sz="2000" b="1" dirty="0"/>
              <a:t>HAPO Study </a:t>
            </a:r>
          </a:p>
          <a:p>
            <a:pPr lvl="1">
              <a:spcAft>
                <a:spcPts val="600"/>
              </a:spcAft>
              <a:buFont typeface="Courier New" panose="020B0604020202020204" pitchFamily="34" charset="0"/>
              <a:buChar char="o"/>
            </a:pPr>
            <a:r>
              <a:rPr lang="en-US" sz="1800" dirty="0">
                <a:solidFill>
                  <a:srgbClr val="4D4D4D"/>
                </a:solidFill>
                <a:ea typeface="+mn-lt"/>
                <a:cs typeface="+mn-lt"/>
              </a:rPr>
              <a:t>25,505 pregnant women,15 centers, 9 countries - underwent 75-g OGTT at 24-32 weeks. </a:t>
            </a:r>
            <a:endParaRPr lang="en-US" sz="1800" dirty="0">
              <a:solidFill>
                <a:srgbClr val="303D54"/>
              </a:solidFill>
            </a:endParaRPr>
          </a:p>
          <a:p>
            <a:pPr lvl="1">
              <a:spcAft>
                <a:spcPts val="600"/>
              </a:spcAft>
              <a:buFont typeface="Courier New" panose="020B0604020202020204" pitchFamily="34" charset="0"/>
              <a:buChar char="o"/>
            </a:pPr>
            <a:r>
              <a:rPr lang="en-US" sz="1800" dirty="0">
                <a:solidFill>
                  <a:srgbClr val="4D4D4D"/>
                </a:solidFill>
                <a:ea typeface="+mn-lt"/>
                <a:cs typeface="+mn-lt"/>
              </a:rPr>
              <a:t>fasting glucose &lt;5.8 mmol/l and 2-hr post-prandial glucose &lt;11.1mmol/l. </a:t>
            </a:r>
          </a:p>
          <a:p>
            <a:pPr lvl="1">
              <a:spcAft>
                <a:spcPts val="600"/>
              </a:spcAft>
              <a:buFont typeface="Courier New" panose="020B0604020202020204" pitchFamily="34" charset="0"/>
              <a:buChar char="o"/>
            </a:pPr>
            <a:r>
              <a:rPr lang="en-US" sz="1800" dirty="0">
                <a:solidFill>
                  <a:srgbClr val="4D4D4D"/>
                </a:solidFill>
                <a:ea typeface="+mn-lt"/>
                <a:cs typeface="+mn-lt"/>
              </a:rPr>
              <a:t>Primary outcomes - birth weight &gt;90th percentile for gestational age, primary cesarean delivery, clinically diagnosed neonatal hypoglycemia, and cord-blood serum C-peptide level &gt; 90th percentile. </a:t>
            </a:r>
          </a:p>
          <a:p>
            <a:pPr lvl="1">
              <a:spcAft>
                <a:spcPts val="600"/>
              </a:spcAft>
              <a:buFont typeface="Courier New" panose="020B0604020202020204" pitchFamily="34" charset="0"/>
              <a:buChar char="o"/>
            </a:pPr>
            <a:endParaRPr lang="en-US" sz="1800" dirty="0">
              <a:solidFill>
                <a:srgbClr val="4D4D4D"/>
              </a:solidFill>
            </a:endParaRPr>
          </a:p>
          <a:p>
            <a:r>
              <a:rPr lang="en-US" sz="1800" dirty="0">
                <a:solidFill>
                  <a:srgbClr val="4D4D4D"/>
                </a:solidFill>
                <a:ea typeface="+mn-lt"/>
                <a:cs typeface="+mn-lt"/>
              </a:rPr>
              <a:t>Subsequent consideration by the International Association of Diabetes and Pregnancy Study Groups </a:t>
            </a:r>
            <a:r>
              <a:rPr lang="en-US" sz="1800" b="1" dirty="0">
                <a:solidFill>
                  <a:srgbClr val="4D4D4D"/>
                </a:solidFill>
                <a:ea typeface="+mn-lt"/>
                <a:cs typeface="+mn-lt"/>
              </a:rPr>
              <a:t>(IADPSG</a:t>
            </a:r>
            <a:r>
              <a:rPr lang="en-US" sz="1800" dirty="0">
                <a:solidFill>
                  <a:srgbClr val="4D4D4D"/>
                </a:solidFill>
                <a:ea typeface="+mn-lt"/>
                <a:cs typeface="+mn-lt"/>
              </a:rPr>
              <a:t>), resulted in the formulation of new consensus guidelines for the testing and diagnosis of GDM.</a:t>
            </a:r>
            <a:endParaRPr lang="en-US" sz="2000" b="1" dirty="0"/>
          </a:p>
          <a:p>
            <a:endParaRPr lang="en-US" sz="2000" dirty="0"/>
          </a:p>
        </p:txBody>
      </p:sp>
      <p:pic>
        <p:nvPicPr>
          <p:cNvPr id="4" name="Picture 3" descr="A collage of different types of glucose&#10;&#10;Description automatically generated">
            <a:extLst>
              <a:ext uri="{FF2B5EF4-FFF2-40B4-BE49-F238E27FC236}">
                <a16:creationId xmlns:a16="http://schemas.microsoft.com/office/drawing/2014/main" id="{A1310E08-6763-C606-549E-290CC5CE6F2B}"/>
              </a:ext>
            </a:extLst>
          </p:cNvPr>
          <p:cNvPicPr>
            <a:picLocks noChangeAspect="1"/>
          </p:cNvPicPr>
          <p:nvPr/>
        </p:nvPicPr>
        <p:blipFill>
          <a:blip r:embed="rId3"/>
          <a:stretch>
            <a:fillRect/>
          </a:stretch>
        </p:blipFill>
        <p:spPr>
          <a:xfrm>
            <a:off x="7374437" y="1644770"/>
            <a:ext cx="4628210" cy="3572055"/>
          </a:xfrm>
          <a:prstGeom prst="rect">
            <a:avLst/>
          </a:prstGeom>
        </p:spPr>
      </p:pic>
      <p:pic>
        <p:nvPicPr>
          <p:cNvPr id="5" name="Picture 4" descr="HAPO Follow-Up Study">
            <a:extLst>
              <a:ext uri="{FF2B5EF4-FFF2-40B4-BE49-F238E27FC236}">
                <a16:creationId xmlns:a16="http://schemas.microsoft.com/office/drawing/2014/main" id="{D795D5F9-FDEF-108D-9C54-C7085D2F6B5A}"/>
              </a:ext>
            </a:extLst>
          </p:cNvPr>
          <p:cNvPicPr>
            <a:picLocks noChangeAspect="1"/>
          </p:cNvPicPr>
          <p:nvPr/>
        </p:nvPicPr>
        <p:blipFill>
          <a:blip r:embed="rId4"/>
          <a:stretch>
            <a:fillRect/>
          </a:stretch>
        </p:blipFill>
        <p:spPr>
          <a:xfrm>
            <a:off x="8865079" y="5507216"/>
            <a:ext cx="1646926" cy="800161"/>
          </a:xfrm>
          <a:prstGeom prst="rect">
            <a:avLst/>
          </a:prstGeom>
        </p:spPr>
      </p:pic>
      <p:pic>
        <p:nvPicPr>
          <p:cNvPr id="6" name="Picture 5" descr="A baby and a globe&#10;&#10;Description automatically generated">
            <a:extLst>
              <a:ext uri="{FF2B5EF4-FFF2-40B4-BE49-F238E27FC236}">
                <a16:creationId xmlns:a16="http://schemas.microsoft.com/office/drawing/2014/main" id="{60730F58-E081-F0B9-5C4C-B656DAB1AA98}"/>
              </a:ext>
            </a:extLst>
          </p:cNvPr>
          <p:cNvPicPr>
            <a:picLocks noChangeAspect="1"/>
          </p:cNvPicPr>
          <p:nvPr/>
        </p:nvPicPr>
        <p:blipFill rotWithShape="1">
          <a:blip r:embed="rId5"/>
          <a:srcRect l="26723" t="27085" r="25308" b="31728"/>
          <a:stretch/>
        </p:blipFill>
        <p:spPr>
          <a:xfrm>
            <a:off x="9030419" y="678612"/>
            <a:ext cx="1315878" cy="847379"/>
          </a:xfrm>
          <a:prstGeom prst="rect">
            <a:avLst/>
          </a:prstGeom>
        </p:spPr>
      </p:pic>
    </p:spTree>
    <p:extLst>
      <p:ext uri="{BB962C8B-B14F-4D97-AF65-F5344CB8AC3E}">
        <p14:creationId xmlns:p14="http://schemas.microsoft.com/office/powerpoint/2010/main" val="3818568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DB9D1-E9C8-D8ED-E915-9FEF3A3724F1}"/>
              </a:ext>
            </a:extLst>
          </p:cNvPr>
          <p:cNvSpPr>
            <a:spLocks noGrp="1"/>
          </p:cNvSpPr>
          <p:nvPr>
            <p:ph type="body" sz="quarter" idx="10"/>
          </p:nvPr>
        </p:nvSpPr>
        <p:spPr>
          <a:xfrm>
            <a:off x="528240" y="1566305"/>
            <a:ext cx="3593462" cy="4042207"/>
          </a:xfrm>
        </p:spPr>
        <p:txBody>
          <a:bodyPr vert="horz" lIns="91440" tIns="45720" rIns="91440" bIns="45720" rtlCol="0" anchor="t">
            <a:normAutofit/>
          </a:bodyPr>
          <a:lstStyle/>
          <a:p>
            <a:r>
              <a:rPr lang="en-US" dirty="0">
                <a:latin typeface="Arial"/>
                <a:cs typeface="Arial"/>
              </a:rPr>
              <a:t>IADPSG consensus in 2014, based on HAPO data and 75% increased risk of outcomes. </a:t>
            </a:r>
            <a:endParaRPr lang="en-US" dirty="0">
              <a:solidFill>
                <a:srgbClr val="303D54"/>
              </a:solidFill>
              <a:latin typeface="Arial"/>
              <a:cs typeface="Arial"/>
            </a:endParaRPr>
          </a:p>
          <a:p>
            <a:r>
              <a:rPr lang="en-US" dirty="0">
                <a:latin typeface="Arial"/>
                <a:cs typeface="Arial"/>
              </a:rPr>
              <a:t>75g OGTT</a:t>
            </a:r>
          </a:p>
          <a:p>
            <a:r>
              <a:rPr lang="en-US" b="1" dirty="0">
                <a:latin typeface="Arial"/>
                <a:cs typeface="Arial"/>
              </a:rPr>
              <a:t>Diagnosis </a:t>
            </a:r>
            <a:r>
              <a:rPr lang="en-US" dirty="0">
                <a:latin typeface="Arial"/>
                <a:cs typeface="Arial"/>
              </a:rPr>
              <a:t>should be based on any one of the following values: </a:t>
            </a:r>
            <a:endParaRPr lang="en-US" dirty="0">
              <a:solidFill>
                <a:srgbClr val="000000"/>
              </a:solidFill>
              <a:latin typeface="Arial"/>
              <a:cs typeface="Arial"/>
            </a:endParaRPr>
          </a:p>
          <a:p>
            <a:pPr lvl="1"/>
            <a:r>
              <a:rPr lang="en-US" sz="1600" dirty="0">
                <a:solidFill>
                  <a:srgbClr val="303D54"/>
                </a:solidFill>
                <a:latin typeface="Arial"/>
                <a:cs typeface="Arial"/>
              </a:rPr>
              <a:t>Fasting plasma glucose 5.1–6.9 mmol/l </a:t>
            </a:r>
          </a:p>
          <a:p>
            <a:pPr lvl="1"/>
            <a:r>
              <a:rPr lang="en-US" sz="1600" dirty="0">
                <a:solidFill>
                  <a:srgbClr val="303D54"/>
                </a:solidFill>
                <a:latin typeface="Arial"/>
                <a:cs typeface="Arial"/>
              </a:rPr>
              <a:t>1-h &gt;10.0 mmol/l</a:t>
            </a:r>
            <a:endParaRPr lang="en-US" sz="1600" dirty="0">
              <a:solidFill>
                <a:srgbClr val="000000"/>
              </a:solidFill>
              <a:latin typeface="Arial"/>
              <a:cs typeface="Arial"/>
            </a:endParaRPr>
          </a:p>
          <a:p>
            <a:pPr lvl="1"/>
            <a:r>
              <a:rPr lang="en-US" sz="1600" dirty="0">
                <a:solidFill>
                  <a:srgbClr val="303D54"/>
                </a:solidFill>
                <a:latin typeface="Arial"/>
                <a:cs typeface="Arial"/>
              </a:rPr>
              <a:t>2-h = 8.5–11.0 mmol/l . </a:t>
            </a:r>
            <a:endParaRPr lang="en-US" sz="1600" dirty="0">
              <a:solidFill>
                <a:srgbClr val="000000"/>
              </a:solidFill>
              <a:latin typeface="Arial"/>
              <a:cs typeface="Arial"/>
            </a:endParaRPr>
          </a:p>
          <a:p>
            <a:endParaRPr lang="en-US" dirty="0">
              <a:latin typeface="Arial"/>
              <a:cs typeface="Arial"/>
            </a:endParaRPr>
          </a:p>
          <a:p>
            <a:pPr lvl="1"/>
            <a:endParaRPr lang="en-US" sz="1600" dirty="0">
              <a:solidFill>
                <a:srgbClr val="303D54"/>
              </a:solidFill>
              <a:latin typeface="Arial"/>
              <a:cs typeface="Arial"/>
            </a:endParaRPr>
          </a:p>
          <a:p>
            <a:pPr lvl="1"/>
            <a:endParaRPr lang="en-US" sz="1600" dirty="0">
              <a:solidFill>
                <a:srgbClr val="303D54"/>
              </a:solidFill>
              <a:latin typeface="Arial"/>
              <a:cs typeface="Arial"/>
            </a:endParaRPr>
          </a:p>
          <a:p>
            <a:pPr lvl="1"/>
            <a:endParaRPr lang="en-US" sz="1600" b="1" dirty="0">
              <a:solidFill>
                <a:srgbClr val="303D54"/>
              </a:solidFill>
              <a:latin typeface="Arial"/>
              <a:cs typeface="Arial"/>
            </a:endParaRPr>
          </a:p>
          <a:p>
            <a:pPr lvl="1"/>
            <a:endParaRPr lang="en-US" sz="1600" b="1" dirty="0">
              <a:solidFill>
                <a:srgbClr val="303D54"/>
              </a:solidFill>
              <a:latin typeface="Arial"/>
              <a:cs typeface="Arial"/>
            </a:endParaRPr>
          </a:p>
          <a:p>
            <a:pPr lvl="1"/>
            <a:endParaRPr lang="en-US" sz="1600" dirty="0">
              <a:solidFill>
                <a:srgbClr val="303D54"/>
              </a:solidFill>
              <a:latin typeface="Arial"/>
              <a:cs typeface="Arial"/>
            </a:endParaRPr>
          </a:p>
        </p:txBody>
      </p:sp>
      <p:sp>
        <p:nvSpPr>
          <p:cNvPr id="3" name="Text Placeholder 2">
            <a:extLst>
              <a:ext uri="{FF2B5EF4-FFF2-40B4-BE49-F238E27FC236}">
                <a16:creationId xmlns:a16="http://schemas.microsoft.com/office/drawing/2014/main" id="{F1FF89C3-43ED-B02A-4961-1221BCF32FD8}"/>
              </a:ext>
            </a:extLst>
          </p:cNvPr>
          <p:cNvSpPr>
            <a:spLocks noGrp="1"/>
          </p:cNvSpPr>
          <p:nvPr>
            <p:ph type="body" sz="quarter" idx="11"/>
          </p:nvPr>
        </p:nvSpPr>
        <p:spPr>
          <a:xfrm>
            <a:off x="527382" y="566063"/>
            <a:ext cx="10876789" cy="630238"/>
          </a:xfrm>
        </p:spPr>
        <p:txBody>
          <a:bodyPr vert="horz" lIns="91440" tIns="45720" rIns="91440" bIns="45720" rtlCol="0" anchor="t">
            <a:normAutofit/>
          </a:bodyPr>
          <a:lstStyle/>
          <a:p>
            <a:r>
              <a:rPr lang="en-US"/>
              <a:t>Diagnosis of GDM </a:t>
            </a:r>
          </a:p>
        </p:txBody>
      </p:sp>
      <p:pic>
        <p:nvPicPr>
          <p:cNvPr id="4" name="Picture 3" descr="A diagram of steps to a pregnancy&#10;&#10;Description automatically generated">
            <a:extLst>
              <a:ext uri="{FF2B5EF4-FFF2-40B4-BE49-F238E27FC236}">
                <a16:creationId xmlns:a16="http://schemas.microsoft.com/office/drawing/2014/main" id="{D3961B17-85D2-5A29-24C9-4D08928B1F0C}"/>
              </a:ext>
            </a:extLst>
          </p:cNvPr>
          <p:cNvPicPr>
            <a:picLocks noChangeAspect="1"/>
          </p:cNvPicPr>
          <p:nvPr/>
        </p:nvPicPr>
        <p:blipFill>
          <a:blip r:embed="rId3"/>
          <a:stretch>
            <a:fillRect/>
          </a:stretch>
        </p:blipFill>
        <p:spPr>
          <a:xfrm>
            <a:off x="4827705" y="1463692"/>
            <a:ext cx="7180187" cy="3930614"/>
          </a:xfrm>
          <a:prstGeom prst="rect">
            <a:avLst/>
          </a:prstGeom>
        </p:spPr>
      </p:pic>
    </p:spTree>
    <p:extLst>
      <p:ext uri="{BB962C8B-B14F-4D97-AF65-F5344CB8AC3E}">
        <p14:creationId xmlns:p14="http://schemas.microsoft.com/office/powerpoint/2010/main" val="287930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73259-8B66-8FFA-1A76-0DBEE4405351}"/>
              </a:ext>
            </a:extLst>
          </p:cNvPr>
          <p:cNvSpPr>
            <a:spLocks noGrp="1"/>
          </p:cNvSpPr>
          <p:nvPr>
            <p:ph type="body" sz="quarter" idx="11"/>
          </p:nvPr>
        </p:nvSpPr>
        <p:spPr>
          <a:xfrm>
            <a:off x="4391534" y="765175"/>
            <a:ext cx="3411510" cy="630238"/>
          </a:xfrm>
        </p:spPr>
        <p:txBody>
          <a:bodyPr vert="horz" lIns="91440" tIns="45720" rIns="91440" bIns="45720" rtlCol="0" anchor="t">
            <a:normAutofit fontScale="92500"/>
          </a:bodyPr>
          <a:lstStyle/>
          <a:p>
            <a:r>
              <a:rPr lang="en-US" dirty="0"/>
              <a:t>QLD Health Guidelines </a:t>
            </a:r>
          </a:p>
        </p:txBody>
      </p:sp>
      <p:pic>
        <p:nvPicPr>
          <p:cNvPr id="5" name="Picture 4" descr="A screenshot of a computer&#10;&#10;Description automatically generated">
            <a:extLst>
              <a:ext uri="{FF2B5EF4-FFF2-40B4-BE49-F238E27FC236}">
                <a16:creationId xmlns:a16="http://schemas.microsoft.com/office/drawing/2014/main" id="{13EAA058-FADB-06DD-9EDB-C85657EBB787}"/>
              </a:ext>
            </a:extLst>
          </p:cNvPr>
          <p:cNvPicPr>
            <a:picLocks noChangeAspect="1"/>
          </p:cNvPicPr>
          <p:nvPr/>
        </p:nvPicPr>
        <p:blipFill rotWithShape="1">
          <a:blip r:embed="rId2"/>
          <a:srcRect l="42766" t="15801" r="32107" b="11400"/>
          <a:stretch/>
        </p:blipFill>
        <p:spPr>
          <a:xfrm>
            <a:off x="212740" y="51251"/>
            <a:ext cx="4142662" cy="675110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ECC8CCC-735F-E305-D980-973A419EDD95}"/>
              </a:ext>
            </a:extLst>
          </p:cNvPr>
          <p:cNvPicPr>
            <a:picLocks noChangeAspect="1"/>
          </p:cNvPicPr>
          <p:nvPr/>
        </p:nvPicPr>
        <p:blipFill rotWithShape="1">
          <a:blip r:embed="rId3"/>
          <a:srcRect l="42766" t="15801" r="32107" b="13883"/>
          <a:stretch/>
        </p:blipFill>
        <p:spPr>
          <a:xfrm>
            <a:off x="7674152" y="55119"/>
            <a:ext cx="4285779" cy="6751058"/>
          </a:xfrm>
          <a:prstGeom prst="rect">
            <a:avLst/>
          </a:prstGeom>
        </p:spPr>
      </p:pic>
    </p:spTree>
    <p:extLst>
      <p:ext uri="{BB962C8B-B14F-4D97-AF65-F5344CB8AC3E}">
        <p14:creationId xmlns:p14="http://schemas.microsoft.com/office/powerpoint/2010/main" val="40303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A0325C-03BC-3CFB-B1CA-22504AC7D31F}"/>
              </a:ext>
            </a:extLst>
          </p:cNvPr>
          <p:cNvSpPr>
            <a:spLocks noGrp="1"/>
          </p:cNvSpPr>
          <p:nvPr>
            <p:ph type="body" sz="quarter" idx="10"/>
          </p:nvPr>
        </p:nvSpPr>
        <p:spPr>
          <a:xfrm>
            <a:off x="528240" y="966701"/>
            <a:ext cx="6124214" cy="5380702"/>
          </a:xfrm>
        </p:spPr>
        <p:txBody>
          <a:bodyPr vert="horz" lIns="91440" tIns="45720" rIns="91440" bIns="45720" rtlCol="0" anchor="t">
            <a:normAutofit/>
          </a:bodyPr>
          <a:lstStyle/>
          <a:p>
            <a:r>
              <a:rPr lang="en-US" dirty="0">
                <a:ea typeface="+mn-lt"/>
                <a:cs typeface="+mn-lt"/>
              </a:rPr>
              <a:t>Most associations recognize the importance of screening for hyperglycemia early in pregnancy.</a:t>
            </a:r>
          </a:p>
          <a:p>
            <a:pPr lvl="1">
              <a:spcAft>
                <a:spcPts val="600"/>
              </a:spcAft>
              <a:buFont typeface="Courier New" panose="020B0604020202020204" pitchFamily="34" charset="0"/>
              <a:buChar char="o"/>
            </a:pPr>
            <a:r>
              <a:rPr lang="en-US" sz="1600" dirty="0">
                <a:solidFill>
                  <a:srgbClr val="303D54"/>
                </a:solidFill>
                <a:ea typeface="+mn-lt"/>
                <a:cs typeface="+mn-lt"/>
              </a:rPr>
              <a:t>Primary purpose of this strategy is to detect preexisting hyperglycemia.</a:t>
            </a:r>
          </a:p>
          <a:p>
            <a:endParaRPr lang="en-US" dirty="0"/>
          </a:p>
          <a:p>
            <a:r>
              <a:rPr lang="en-US" dirty="0"/>
              <a:t>Compelling need to Dx "overt" DM - first proposed by IADPSG – suggested fasting or A1c or random glucose. </a:t>
            </a:r>
          </a:p>
          <a:p>
            <a:r>
              <a:rPr lang="en-US" dirty="0"/>
              <a:t>WHO (2013) and FIGO (2015) also endorsed need for early screening - </a:t>
            </a:r>
            <a:r>
              <a:rPr lang="en-US" dirty="0">
                <a:ea typeface="+mn-lt"/>
                <a:cs typeface="+mn-lt"/>
              </a:rPr>
              <a:t>recommended the OGTT (with the IADPSG cut-offs) to screen for DM in early pregnancy.</a:t>
            </a:r>
            <a:endParaRPr lang="en-US" dirty="0"/>
          </a:p>
          <a:p>
            <a:r>
              <a:rPr lang="en-US" dirty="0">
                <a:ea typeface="+mn-lt"/>
                <a:cs typeface="+mn-lt"/>
              </a:rPr>
              <a:t>ADIPS advocated using IADPSG criteria but suggested a risk-based approach.</a:t>
            </a:r>
          </a:p>
          <a:p>
            <a:r>
              <a:rPr lang="en-US" dirty="0">
                <a:ea typeface="+mn-lt"/>
                <a:cs typeface="+mn-lt"/>
              </a:rPr>
              <a:t>ADA and the ACOG proposed risk-based screening in early pregnancy but have not clarified the specific methodology.</a:t>
            </a:r>
          </a:p>
          <a:p>
            <a:r>
              <a:rPr lang="en-US" dirty="0"/>
              <a:t>NICE suggested 75-g OGTT with cut offs fasting &gt;5.6 and 2-hr post-prandial &gt;7.8 mmol/l in high-risk women. </a:t>
            </a:r>
          </a:p>
        </p:txBody>
      </p:sp>
      <p:sp>
        <p:nvSpPr>
          <p:cNvPr id="3" name="Text Placeholder 2">
            <a:extLst>
              <a:ext uri="{FF2B5EF4-FFF2-40B4-BE49-F238E27FC236}">
                <a16:creationId xmlns:a16="http://schemas.microsoft.com/office/drawing/2014/main" id="{572276ED-28A6-20F9-F315-7FB6B695A6C5}"/>
              </a:ext>
            </a:extLst>
          </p:cNvPr>
          <p:cNvSpPr>
            <a:spLocks noGrp="1"/>
          </p:cNvSpPr>
          <p:nvPr>
            <p:ph type="body" sz="quarter" idx="11"/>
          </p:nvPr>
        </p:nvSpPr>
        <p:spPr>
          <a:xfrm>
            <a:off x="527382" y="337449"/>
            <a:ext cx="10876789" cy="630238"/>
          </a:xfrm>
        </p:spPr>
        <p:txBody>
          <a:bodyPr vert="horz" lIns="91440" tIns="45720" rIns="91440" bIns="45720" rtlCol="0" anchor="t">
            <a:normAutofit/>
          </a:bodyPr>
          <a:lstStyle/>
          <a:p>
            <a:r>
              <a:rPr lang="en-US" dirty="0"/>
              <a:t>What about "early" GDM? (</a:t>
            </a:r>
            <a:r>
              <a:rPr lang="en-US" dirty="0" err="1"/>
              <a:t>eGDM</a:t>
            </a:r>
            <a:r>
              <a:rPr lang="en-US" dirty="0"/>
              <a:t>)</a:t>
            </a:r>
          </a:p>
        </p:txBody>
      </p:sp>
      <p:pic>
        <p:nvPicPr>
          <p:cNvPr id="4" name="Picture 3" descr="A screenshot of a computer&#10;&#10;Description automatically generated">
            <a:extLst>
              <a:ext uri="{FF2B5EF4-FFF2-40B4-BE49-F238E27FC236}">
                <a16:creationId xmlns:a16="http://schemas.microsoft.com/office/drawing/2014/main" id="{0BE26FA2-DE92-86C8-FD7C-A50F3B40A0CD}"/>
              </a:ext>
            </a:extLst>
          </p:cNvPr>
          <p:cNvPicPr>
            <a:picLocks noChangeAspect="1"/>
          </p:cNvPicPr>
          <p:nvPr/>
        </p:nvPicPr>
        <p:blipFill rotWithShape="1">
          <a:blip r:embed="rId2"/>
          <a:srcRect l="37677" t="20650" r="26415" b="14675"/>
          <a:stretch/>
        </p:blipFill>
        <p:spPr>
          <a:xfrm>
            <a:off x="6653123" y="762000"/>
            <a:ext cx="5251341" cy="5337600"/>
          </a:xfrm>
          <a:prstGeom prst="rect">
            <a:avLst/>
          </a:prstGeom>
        </p:spPr>
      </p:pic>
      <p:sp>
        <p:nvSpPr>
          <p:cNvPr id="5" name="TextBox 4">
            <a:extLst>
              <a:ext uri="{FF2B5EF4-FFF2-40B4-BE49-F238E27FC236}">
                <a16:creationId xmlns:a16="http://schemas.microsoft.com/office/drawing/2014/main" id="{6032C518-E01D-AB24-8716-2E7B8F1A98B7}"/>
              </a:ext>
            </a:extLst>
          </p:cNvPr>
          <p:cNvSpPr txBox="1"/>
          <p:nvPr/>
        </p:nvSpPr>
        <p:spPr>
          <a:xfrm>
            <a:off x="759844" y="6349041"/>
            <a:ext cx="1103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Bhattacharya, S.; Kalra, S.  et. al. Early Gestational Diabetes Mellitus: Diagnostic Strategies and Clinical Implications. Med. Sci. 2021, 9, 59. </a:t>
            </a:r>
          </a:p>
        </p:txBody>
      </p:sp>
    </p:spTree>
    <p:extLst>
      <p:ext uri="{BB962C8B-B14F-4D97-AF65-F5344CB8AC3E}">
        <p14:creationId xmlns:p14="http://schemas.microsoft.com/office/powerpoint/2010/main" val="1875346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0BD35E-4C5A-D66E-6FA4-895ADC47B2E9}"/>
              </a:ext>
            </a:extLst>
          </p:cNvPr>
          <p:cNvSpPr>
            <a:spLocks noGrp="1"/>
          </p:cNvSpPr>
          <p:nvPr>
            <p:ph type="body" sz="quarter" idx="10"/>
          </p:nvPr>
        </p:nvSpPr>
        <p:spPr>
          <a:xfrm>
            <a:off x="528240" y="627821"/>
            <a:ext cx="10875931" cy="5735023"/>
          </a:xfrm>
        </p:spPr>
        <p:txBody>
          <a:bodyPr vert="horz" lIns="91440" tIns="45720" rIns="91440" bIns="45720" rtlCol="0" anchor="t">
            <a:normAutofit fontScale="92500" lnSpcReduction="20000"/>
          </a:bodyPr>
          <a:lstStyle/>
          <a:p>
            <a:r>
              <a:rPr lang="en-US" sz="1900" b="1" dirty="0"/>
              <a:t>Fasting plasma glucose for </a:t>
            </a:r>
            <a:r>
              <a:rPr lang="en-US" sz="1900" b="1" err="1"/>
              <a:t>eGDM</a:t>
            </a:r>
            <a:r>
              <a:rPr lang="en-US" sz="1900" b="1" dirty="0"/>
              <a:t> </a:t>
            </a:r>
            <a:endParaRPr lang="en-US" sz="1900" b="1"/>
          </a:p>
          <a:p>
            <a:pPr lvl="1">
              <a:spcAft>
                <a:spcPts val="600"/>
              </a:spcAft>
              <a:buFont typeface="Courier New" panose="020B0604020202020204" pitchFamily="34" charset="0"/>
              <a:buChar char="o"/>
            </a:pPr>
            <a:r>
              <a:rPr lang="en-US" sz="1600" dirty="0">
                <a:solidFill>
                  <a:srgbClr val="303D54"/>
                </a:solidFill>
              </a:rPr>
              <a:t>IADPSG initially suggested &gt;5.1mmol/l (2010) but later withdrew due to lack of evidence. </a:t>
            </a:r>
          </a:p>
          <a:p>
            <a:pPr lvl="1">
              <a:spcAft>
                <a:spcPts val="600"/>
              </a:spcAft>
              <a:buFont typeface="Courier New" panose="020B0604020202020204" pitchFamily="34" charset="0"/>
              <a:buChar char="o"/>
            </a:pPr>
            <a:r>
              <a:rPr lang="en-US" sz="1600" dirty="0">
                <a:solidFill>
                  <a:srgbClr val="303D54"/>
                </a:solidFill>
                <a:ea typeface="+mn-lt"/>
                <a:cs typeface="+mn-lt"/>
              </a:rPr>
              <a:t>Current evidence suggests that first-trimester FG and the risk of conventional GDM have a linear relationship - higher values strongly correlate with an increased risk. (BMI, CRP and TGs further add to risk).</a:t>
            </a:r>
          </a:p>
          <a:p>
            <a:pPr lvl="1">
              <a:spcAft>
                <a:spcPts val="600"/>
              </a:spcAft>
              <a:buFont typeface="Courier New" panose="020B0604020202020204" pitchFamily="34" charset="0"/>
              <a:buChar char="o"/>
            </a:pPr>
            <a:r>
              <a:rPr lang="en-US" sz="1600" dirty="0">
                <a:solidFill>
                  <a:srgbClr val="303D54"/>
                </a:solidFill>
              </a:rPr>
              <a:t>FG &gt;5.6 mmol/l - higher rates of pregnancy hypertension, macrosomia and prematurity irrespective of routine OGTT. </a:t>
            </a:r>
          </a:p>
          <a:p>
            <a:pPr lvl="1">
              <a:spcAft>
                <a:spcPts val="600"/>
              </a:spcAft>
              <a:buFont typeface="Courier New" panose="020B0604020202020204" pitchFamily="34" charset="0"/>
              <a:buChar char="o"/>
            </a:pPr>
            <a:r>
              <a:rPr lang="en-US" sz="1600" dirty="0">
                <a:solidFill>
                  <a:srgbClr val="303D54"/>
                </a:solidFill>
                <a:ea typeface="+mn-lt"/>
                <a:cs typeface="+mn-lt"/>
              </a:rPr>
              <a:t>Summary - While FPG is accepted as a simple and accurate screening tool to rule out overt DM, its usefulness in diagnosing </a:t>
            </a:r>
            <a:r>
              <a:rPr lang="en-US" sz="1600" err="1">
                <a:solidFill>
                  <a:srgbClr val="303D54"/>
                </a:solidFill>
                <a:ea typeface="+mn-lt"/>
                <a:cs typeface="+mn-lt"/>
              </a:rPr>
              <a:t>eGDM</a:t>
            </a:r>
            <a:r>
              <a:rPr lang="en-US" sz="1600" dirty="0">
                <a:solidFill>
                  <a:srgbClr val="303D54"/>
                </a:solidFill>
                <a:ea typeface="+mn-lt"/>
                <a:cs typeface="+mn-lt"/>
              </a:rPr>
              <a:t> is debatable. </a:t>
            </a:r>
          </a:p>
          <a:p>
            <a:pPr lvl="1">
              <a:buFont typeface="Courier New" panose="020B0604020202020204" pitchFamily="34" charset="0"/>
              <a:buChar char="o"/>
            </a:pPr>
            <a:endParaRPr lang="en-US" dirty="0"/>
          </a:p>
          <a:p>
            <a:r>
              <a:rPr lang="en-US" sz="1900" b="1" dirty="0"/>
              <a:t>HBA1c for </a:t>
            </a:r>
            <a:r>
              <a:rPr lang="en-US" sz="1900" b="1" err="1"/>
              <a:t>eGDM</a:t>
            </a:r>
            <a:endParaRPr lang="en-US" sz="1900" b="1"/>
          </a:p>
          <a:p>
            <a:pPr lvl="1">
              <a:spcAft>
                <a:spcPts val="600"/>
              </a:spcAft>
              <a:buFont typeface="Courier New" panose="020B0604020202020204" pitchFamily="34" charset="0"/>
              <a:buChar char="o"/>
            </a:pPr>
            <a:r>
              <a:rPr lang="en-US" sz="1700" dirty="0">
                <a:solidFill>
                  <a:srgbClr val="303D54"/>
                </a:solidFill>
                <a:ea typeface="+mn-lt"/>
                <a:cs typeface="+mn-lt"/>
              </a:rPr>
              <a:t>HbA1c ≥6.5% is used to define the presence of overt DM in pregnancy</a:t>
            </a:r>
            <a:endParaRPr lang="en-US" sz="1700" b="1">
              <a:solidFill>
                <a:srgbClr val="303D54"/>
              </a:solidFill>
            </a:endParaRPr>
          </a:p>
          <a:p>
            <a:pPr lvl="1">
              <a:spcAft>
                <a:spcPts val="600"/>
              </a:spcAft>
              <a:buFont typeface="Courier New" panose="020B0604020202020204" pitchFamily="34" charset="0"/>
              <a:buChar char="o"/>
            </a:pPr>
            <a:r>
              <a:rPr lang="en-US" sz="1700" dirty="0">
                <a:solidFill>
                  <a:srgbClr val="303D54"/>
                </a:solidFill>
                <a:ea typeface="+mn-lt"/>
                <a:cs typeface="+mn-lt"/>
              </a:rPr>
              <a:t>From the available evidence, HbA1C values ≤4.8% and ≥5.9% in early pregnancy seem to be reasonable cut-offs to rule out and predict the risk of </a:t>
            </a:r>
            <a:r>
              <a:rPr lang="en-US" sz="1700" err="1">
                <a:solidFill>
                  <a:srgbClr val="303D54"/>
                </a:solidFill>
                <a:ea typeface="+mn-lt"/>
                <a:cs typeface="+mn-lt"/>
              </a:rPr>
              <a:t>cGDM</a:t>
            </a:r>
            <a:r>
              <a:rPr lang="en-US" sz="1700" dirty="0">
                <a:solidFill>
                  <a:srgbClr val="303D54"/>
                </a:solidFill>
                <a:ea typeface="+mn-lt"/>
                <a:cs typeface="+mn-lt"/>
              </a:rPr>
              <a:t>.</a:t>
            </a:r>
            <a:endParaRPr lang="en-US" sz="1700">
              <a:solidFill>
                <a:srgbClr val="303D54"/>
              </a:solidFill>
            </a:endParaRPr>
          </a:p>
          <a:p>
            <a:pPr lvl="1">
              <a:buFont typeface="Courier New" panose="020B0604020202020204" pitchFamily="34" charset="0"/>
              <a:buChar char="o"/>
            </a:pPr>
            <a:endParaRPr lang="en-US" sz="1700" dirty="0"/>
          </a:p>
          <a:p>
            <a:r>
              <a:rPr lang="en-US" sz="1900" b="1" dirty="0"/>
              <a:t>OGTT for </a:t>
            </a:r>
            <a:r>
              <a:rPr lang="en-US" sz="1900" b="1" err="1"/>
              <a:t>eGDM</a:t>
            </a:r>
            <a:endParaRPr lang="en-US" sz="1900" b="1"/>
          </a:p>
          <a:p>
            <a:pPr lvl="1">
              <a:spcAft>
                <a:spcPts val="600"/>
              </a:spcAft>
              <a:buFont typeface="Courier New" panose="020B0604020202020204" pitchFamily="34" charset="0"/>
              <a:buChar char="o"/>
            </a:pPr>
            <a:r>
              <a:rPr lang="en-US" sz="1600" dirty="0">
                <a:solidFill>
                  <a:srgbClr val="303D54"/>
                </a:solidFill>
                <a:ea typeface="+mn-lt"/>
                <a:cs typeface="+mn-lt"/>
              </a:rPr>
              <a:t>A first-trimester OGTT with IADPSG cut-offs is not an accurate predictor of </a:t>
            </a:r>
            <a:r>
              <a:rPr lang="en-US" sz="1600" err="1">
                <a:solidFill>
                  <a:srgbClr val="303D54"/>
                </a:solidFill>
                <a:ea typeface="+mn-lt"/>
                <a:cs typeface="+mn-lt"/>
              </a:rPr>
              <a:t>cGDM</a:t>
            </a:r>
            <a:r>
              <a:rPr lang="en-US" sz="1600" dirty="0">
                <a:solidFill>
                  <a:srgbClr val="303D54"/>
                </a:solidFill>
                <a:ea typeface="+mn-lt"/>
                <a:cs typeface="+mn-lt"/>
              </a:rPr>
              <a:t>. </a:t>
            </a:r>
          </a:p>
          <a:p>
            <a:pPr lvl="1">
              <a:spcAft>
                <a:spcPts val="600"/>
              </a:spcAft>
              <a:buFont typeface="Courier New" panose="020B0604020202020204" pitchFamily="34" charset="0"/>
              <a:buChar char="o"/>
            </a:pPr>
            <a:r>
              <a:rPr lang="en-US" sz="1600" dirty="0">
                <a:solidFill>
                  <a:srgbClr val="303D54"/>
                </a:solidFill>
                <a:ea typeface="+mn-lt"/>
                <a:cs typeface="+mn-lt"/>
              </a:rPr>
              <a:t>Close to half of the patients with a deranged first-trimester OGTT revert to normoglycemia at 24–28 weeks without any intervention.</a:t>
            </a:r>
          </a:p>
          <a:p>
            <a:pPr lvl="1">
              <a:spcAft>
                <a:spcPts val="600"/>
              </a:spcAft>
              <a:buFont typeface="Courier New" panose="020B0604020202020204" pitchFamily="34" charset="0"/>
              <a:buChar char="o"/>
            </a:pPr>
            <a:r>
              <a:rPr lang="en-US" sz="1600" dirty="0">
                <a:solidFill>
                  <a:srgbClr val="303D54"/>
                </a:solidFill>
                <a:ea typeface="+mn-lt"/>
                <a:cs typeface="+mn-lt"/>
              </a:rPr>
              <a:t>A deranged OGTT in the first trimester could also be a marker of metabolic dysfunction in obese women.</a:t>
            </a:r>
          </a:p>
          <a:p>
            <a:pPr lvl="1">
              <a:spcAft>
                <a:spcPts val="600"/>
              </a:spcAft>
              <a:buFont typeface="Courier New" panose="020B0604020202020204" pitchFamily="34" charset="0"/>
              <a:buChar char="o"/>
            </a:pPr>
            <a:r>
              <a:rPr lang="en-US" sz="1600" dirty="0">
                <a:solidFill>
                  <a:srgbClr val="303D54"/>
                </a:solidFill>
                <a:ea typeface="+mn-lt"/>
                <a:cs typeface="+mn-lt"/>
              </a:rPr>
              <a:t>An OGTT performed later toward the end of the second trimester more closely corresponds to </a:t>
            </a:r>
            <a:r>
              <a:rPr lang="en-US" sz="1600" err="1">
                <a:solidFill>
                  <a:srgbClr val="303D54"/>
                </a:solidFill>
                <a:ea typeface="+mn-lt"/>
                <a:cs typeface="+mn-lt"/>
              </a:rPr>
              <a:t>cGDM</a:t>
            </a:r>
            <a:r>
              <a:rPr lang="en-US" sz="1600" dirty="0">
                <a:solidFill>
                  <a:srgbClr val="303D54"/>
                </a:solidFill>
                <a:ea typeface="+mn-lt"/>
                <a:cs typeface="+mn-lt"/>
              </a:rPr>
              <a:t>.</a:t>
            </a:r>
            <a:endParaRPr lang="en-US" sz="1600">
              <a:solidFill>
                <a:srgbClr val="303D54"/>
              </a:solidFill>
            </a:endParaRPr>
          </a:p>
        </p:txBody>
      </p:sp>
      <p:sp>
        <p:nvSpPr>
          <p:cNvPr id="5" name="TextBox 4">
            <a:extLst>
              <a:ext uri="{FF2B5EF4-FFF2-40B4-BE49-F238E27FC236}">
                <a16:creationId xmlns:a16="http://schemas.microsoft.com/office/drawing/2014/main" id="{3BBC5921-E4A2-4936-5706-8F989F924567}"/>
              </a:ext>
            </a:extLst>
          </p:cNvPr>
          <p:cNvSpPr txBox="1"/>
          <p:nvPr/>
        </p:nvSpPr>
        <p:spPr>
          <a:xfrm>
            <a:off x="533400" y="6500611"/>
            <a:ext cx="11125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Bhattacharya, S.; Kalra, S.  et. al. Early Gestational Diabetes Mellitus: Diagnostic Strategies and Clinical Implications. Med. Sci. 2021, 9, 59. ​</a:t>
            </a:r>
            <a:endParaRPr lang="en-US" dirty="0"/>
          </a:p>
        </p:txBody>
      </p:sp>
    </p:spTree>
    <p:extLst>
      <p:ext uri="{BB962C8B-B14F-4D97-AF65-F5344CB8AC3E}">
        <p14:creationId xmlns:p14="http://schemas.microsoft.com/office/powerpoint/2010/main" val="321030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00A6F9-BD65-3330-FE58-FB53DB863D6A}"/>
              </a:ext>
            </a:extLst>
          </p:cNvPr>
          <p:cNvSpPr>
            <a:spLocks noGrp="1"/>
          </p:cNvSpPr>
          <p:nvPr>
            <p:ph type="body" sz="quarter" idx="10"/>
          </p:nvPr>
        </p:nvSpPr>
        <p:spPr>
          <a:xfrm>
            <a:off x="547372" y="946572"/>
            <a:ext cx="6054368" cy="2486509"/>
          </a:xfrm>
        </p:spPr>
        <p:txBody>
          <a:bodyPr vert="horz" lIns="91440" tIns="45720" rIns="91440" bIns="45720" rtlCol="0" anchor="t">
            <a:normAutofit fontScale="85000" lnSpcReduction="20000"/>
          </a:bodyPr>
          <a:lstStyle/>
          <a:p>
            <a:r>
              <a:rPr lang="en-US" sz="1800" dirty="0" err="1">
                <a:solidFill>
                  <a:srgbClr val="4D4D4D"/>
                </a:solidFill>
              </a:rPr>
              <a:t>Dysglycemia</a:t>
            </a:r>
            <a:r>
              <a:rPr lang="en-US" sz="1800" dirty="0">
                <a:solidFill>
                  <a:srgbClr val="4D4D4D"/>
                </a:solidFill>
              </a:rPr>
              <a:t> in early pregnancy </a:t>
            </a:r>
            <a:r>
              <a:rPr lang="en-US" sz="1800" dirty="0" err="1">
                <a:solidFill>
                  <a:srgbClr val="4D4D4D"/>
                </a:solidFill>
              </a:rPr>
              <a:t>a/w</a:t>
            </a:r>
            <a:r>
              <a:rPr lang="en-US" sz="1800" dirty="0">
                <a:solidFill>
                  <a:srgbClr val="4D4D4D"/>
                </a:solidFill>
              </a:rPr>
              <a:t> greater adverse outcomes. </a:t>
            </a:r>
          </a:p>
          <a:p>
            <a:r>
              <a:rPr lang="en-US" sz="1800" dirty="0">
                <a:solidFill>
                  <a:srgbClr val="4D4D4D"/>
                </a:solidFill>
              </a:rPr>
              <a:t>No test offers satisfactory alignment with a subsequent definitive diagnosis of GDM or reliably predicts outcomes. </a:t>
            </a:r>
          </a:p>
          <a:p>
            <a:r>
              <a:rPr lang="en-US" sz="1800" dirty="0">
                <a:solidFill>
                  <a:srgbClr val="4D4D4D"/>
                </a:solidFill>
              </a:rPr>
              <a:t>Fasting glucose levels rise in early pregnancy, and GDM diagnosed on these levels is poorly replicated at routine 24–28 weeks’ testing.</a:t>
            </a:r>
          </a:p>
          <a:p>
            <a:r>
              <a:rPr lang="en-US" sz="1800" dirty="0">
                <a:solidFill>
                  <a:srgbClr val="4D4D4D"/>
                </a:solidFill>
              </a:rPr>
              <a:t>A random plasma glucose level has low specificity, and the OGTT is not necessarily predictive of later GDM. </a:t>
            </a:r>
          </a:p>
          <a:p>
            <a:r>
              <a:rPr lang="en-US" sz="1800" dirty="0">
                <a:solidFill>
                  <a:srgbClr val="4D4D4D"/>
                </a:solidFill>
              </a:rPr>
              <a:t>HbA1c with levels of 41–46 mmol/mol (5.9–6.4%) may identify women at higher risk of adverse pregnancy outcomes.</a:t>
            </a:r>
          </a:p>
          <a:p>
            <a:endParaRPr lang="en-US" dirty="0">
              <a:solidFill>
                <a:srgbClr val="4D4D4D"/>
              </a:solidFill>
            </a:endParaRPr>
          </a:p>
        </p:txBody>
      </p:sp>
      <p:sp>
        <p:nvSpPr>
          <p:cNvPr id="3" name="Text Placeholder 2">
            <a:extLst>
              <a:ext uri="{FF2B5EF4-FFF2-40B4-BE49-F238E27FC236}">
                <a16:creationId xmlns:a16="http://schemas.microsoft.com/office/drawing/2014/main" id="{07D015F7-7F35-2DB7-906E-3955146061E3}"/>
              </a:ext>
            </a:extLst>
          </p:cNvPr>
          <p:cNvSpPr>
            <a:spLocks noGrp="1"/>
          </p:cNvSpPr>
          <p:nvPr>
            <p:ph type="body" sz="quarter" idx="11"/>
          </p:nvPr>
        </p:nvSpPr>
        <p:spPr>
          <a:xfrm>
            <a:off x="545855" y="317211"/>
            <a:ext cx="10876789" cy="630238"/>
          </a:xfrm>
        </p:spPr>
        <p:txBody>
          <a:bodyPr vert="horz" lIns="91440" tIns="45720" rIns="91440" bIns="45720" rtlCol="0" anchor="t">
            <a:normAutofit/>
          </a:bodyPr>
          <a:lstStyle/>
          <a:p>
            <a:r>
              <a:rPr lang="en-US" dirty="0" err="1"/>
              <a:t>eGDM</a:t>
            </a:r>
            <a:r>
              <a:rPr lang="en-US" dirty="0"/>
              <a:t> - summary</a:t>
            </a:r>
          </a:p>
        </p:txBody>
      </p:sp>
      <p:pic>
        <p:nvPicPr>
          <p:cNvPr id="4" name="Picture 3" descr="Close-up of a newspaper article&#10;&#10;Description automatically generated">
            <a:extLst>
              <a:ext uri="{FF2B5EF4-FFF2-40B4-BE49-F238E27FC236}">
                <a16:creationId xmlns:a16="http://schemas.microsoft.com/office/drawing/2014/main" id="{1492688B-D9C2-6A59-30FB-AA4B37DA06DA}"/>
              </a:ext>
            </a:extLst>
          </p:cNvPr>
          <p:cNvPicPr>
            <a:picLocks noChangeAspect="1"/>
          </p:cNvPicPr>
          <p:nvPr/>
        </p:nvPicPr>
        <p:blipFill rotWithShape="1">
          <a:blip r:embed="rId3"/>
          <a:srcRect r="561" b="358"/>
          <a:stretch/>
        </p:blipFill>
        <p:spPr>
          <a:xfrm>
            <a:off x="7041859" y="437959"/>
            <a:ext cx="4455197" cy="998511"/>
          </a:xfrm>
          <a:prstGeom prst="rect">
            <a:avLst/>
          </a:prstGeom>
        </p:spPr>
      </p:pic>
      <p:pic>
        <p:nvPicPr>
          <p:cNvPr id="5" name="Picture 4" descr="A screenshot of a graph&#10;&#10;Description automatically generated">
            <a:extLst>
              <a:ext uri="{FF2B5EF4-FFF2-40B4-BE49-F238E27FC236}">
                <a16:creationId xmlns:a16="http://schemas.microsoft.com/office/drawing/2014/main" id="{32FBA9E7-5AE2-1F1E-5C16-DC6CD1E3E2CC}"/>
              </a:ext>
            </a:extLst>
          </p:cNvPr>
          <p:cNvPicPr>
            <a:picLocks noChangeAspect="1"/>
          </p:cNvPicPr>
          <p:nvPr/>
        </p:nvPicPr>
        <p:blipFill>
          <a:blip r:embed="rId4"/>
          <a:stretch>
            <a:fillRect/>
          </a:stretch>
        </p:blipFill>
        <p:spPr>
          <a:xfrm>
            <a:off x="7459945" y="1798057"/>
            <a:ext cx="3615420" cy="4244916"/>
          </a:xfrm>
          <a:prstGeom prst="rect">
            <a:avLst/>
          </a:prstGeom>
        </p:spPr>
      </p:pic>
      <p:pic>
        <p:nvPicPr>
          <p:cNvPr id="6" name="Picture 5" descr="A screenshot of a medical information&#10;&#10;Description automatically generated">
            <a:extLst>
              <a:ext uri="{FF2B5EF4-FFF2-40B4-BE49-F238E27FC236}">
                <a16:creationId xmlns:a16="http://schemas.microsoft.com/office/drawing/2014/main" id="{033F628A-9EC1-0041-DA14-456668A43282}"/>
              </a:ext>
            </a:extLst>
          </p:cNvPr>
          <p:cNvPicPr>
            <a:picLocks noChangeAspect="1"/>
          </p:cNvPicPr>
          <p:nvPr/>
        </p:nvPicPr>
        <p:blipFill>
          <a:blip r:embed="rId5"/>
          <a:stretch>
            <a:fillRect/>
          </a:stretch>
        </p:blipFill>
        <p:spPr>
          <a:xfrm>
            <a:off x="1418856" y="3532909"/>
            <a:ext cx="3673925" cy="2937164"/>
          </a:xfrm>
          <a:prstGeom prst="rect">
            <a:avLst/>
          </a:prstGeom>
        </p:spPr>
      </p:pic>
      <p:sp>
        <p:nvSpPr>
          <p:cNvPr id="7" name="TextBox 6">
            <a:extLst>
              <a:ext uri="{FF2B5EF4-FFF2-40B4-BE49-F238E27FC236}">
                <a16:creationId xmlns:a16="http://schemas.microsoft.com/office/drawing/2014/main" id="{89D011F7-1EB1-6C4B-3AAC-95CE70D9D68C}"/>
              </a:ext>
            </a:extLst>
          </p:cNvPr>
          <p:cNvSpPr txBox="1"/>
          <p:nvPr/>
        </p:nvSpPr>
        <p:spPr>
          <a:xfrm>
            <a:off x="1487055" y="6470072"/>
            <a:ext cx="353752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4D4D4D"/>
                </a:solidFill>
              </a:rPr>
              <a:t>A Nankervis, S Price. AJGP VOL. 47, NO. 7, JULY 2018</a:t>
            </a:r>
          </a:p>
        </p:txBody>
      </p:sp>
    </p:spTree>
    <p:extLst>
      <p:ext uri="{BB962C8B-B14F-4D97-AF65-F5344CB8AC3E}">
        <p14:creationId xmlns:p14="http://schemas.microsoft.com/office/powerpoint/2010/main" val="339362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135E251-D4C6-7248-BE67-8270384E09CC}"/>
              </a:ext>
            </a:extLst>
          </p:cNvPr>
          <p:cNvSpPr txBox="1">
            <a:spLocks/>
          </p:cNvSpPr>
          <p:nvPr/>
        </p:nvSpPr>
        <p:spPr>
          <a:xfrm>
            <a:off x="1196549" y="490809"/>
            <a:ext cx="9800233" cy="1222234"/>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lnSpc>
                <a:spcPct val="90000"/>
              </a:lnSpc>
              <a:spcBef>
                <a:spcPts val="1000"/>
              </a:spcBef>
              <a:spcAft>
                <a:spcPts val="600"/>
              </a:spcAft>
              <a:buFont typeface="Arial" panose="020B0604020202020204" pitchFamily="34" charset="0"/>
              <a:buChar char="•"/>
              <a:defRPr sz="1600" kern="1200">
                <a:solidFill>
                  <a:srgbClr val="303D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2200" b="1" dirty="0"/>
              <a:t>What women want..?</a:t>
            </a:r>
            <a:endParaRPr lang="en-US" sz="2200"/>
          </a:p>
          <a:p>
            <a:pPr marL="457200" lvl="1" indent="0" algn="ctr">
              <a:buNone/>
            </a:pPr>
            <a:r>
              <a:rPr lang="en-AU" sz="1900" dirty="0">
                <a:solidFill>
                  <a:srgbClr val="303D54"/>
                </a:solidFill>
                <a:ea typeface="+mn-lt"/>
                <a:cs typeface="+mn-lt"/>
              </a:rPr>
              <a:t>To have a healthy baby.</a:t>
            </a:r>
            <a:endParaRPr lang="en-AU" sz="1900">
              <a:solidFill>
                <a:srgbClr val="000000"/>
              </a:solidFill>
            </a:endParaRPr>
          </a:p>
          <a:p>
            <a:pPr marL="457200" lvl="1" indent="0" algn="ctr">
              <a:buNone/>
            </a:pPr>
            <a:r>
              <a:rPr lang="en-AU" sz="1900" dirty="0">
                <a:solidFill>
                  <a:srgbClr val="303D54"/>
                </a:solidFill>
              </a:rPr>
              <a:t>To have a normal pregnancy &amp; delivery </a:t>
            </a:r>
            <a:endParaRPr lang="en-AU" sz="1900"/>
          </a:p>
          <a:p>
            <a:pPr marL="457200" lvl="1" indent="0" algn="ctr">
              <a:buNone/>
            </a:pPr>
            <a:r>
              <a:rPr lang="en-AU" sz="1900" dirty="0">
                <a:solidFill>
                  <a:srgbClr val="303D54"/>
                </a:solidFill>
              </a:rPr>
              <a:t>To have maternity care focussed on wellness.</a:t>
            </a:r>
          </a:p>
          <a:p>
            <a:pPr lvl="1" algn="ctr"/>
            <a:endParaRPr lang="en-AU" sz="2000" dirty="0">
              <a:solidFill>
                <a:srgbClr val="303D54"/>
              </a:solidFill>
            </a:endParaRPr>
          </a:p>
          <a:p>
            <a:pPr lvl="1" algn="ctr"/>
            <a:endParaRPr lang="en-AU" sz="2000" dirty="0">
              <a:solidFill>
                <a:srgbClr val="303D54"/>
              </a:solidFill>
            </a:endParaRPr>
          </a:p>
          <a:p>
            <a:pPr lvl="1" algn="ctr"/>
            <a:endParaRPr lang="en-AU" sz="2000" dirty="0">
              <a:solidFill>
                <a:srgbClr val="303D54"/>
              </a:solidFill>
            </a:endParaRPr>
          </a:p>
          <a:p>
            <a:pPr algn="ctr"/>
            <a:endParaRPr lang="en-AU" b="1" dirty="0"/>
          </a:p>
        </p:txBody>
      </p:sp>
      <p:pic>
        <p:nvPicPr>
          <p:cNvPr id="2" name="Picture 1" descr="COVID | Free Full-Text | Implications of COVID-19 Pandemic on Pregnancy:  Current Status and Controversies">
            <a:extLst>
              <a:ext uri="{FF2B5EF4-FFF2-40B4-BE49-F238E27FC236}">
                <a16:creationId xmlns:a16="http://schemas.microsoft.com/office/drawing/2014/main" id="{9943E2C6-55B3-0211-3452-6460E7DA907D}"/>
              </a:ext>
            </a:extLst>
          </p:cNvPr>
          <p:cNvPicPr>
            <a:picLocks noChangeAspect="1"/>
          </p:cNvPicPr>
          <p:nvPr/>
        </p:nvPicPr>
        <p:blipFill>
          <a:blip r:embed="rId3"/>
          <a:stretch>
            <a:fillRect/>
          </a:stretch>
        </p:blipFill>
        <p:spPr>
          <a:xfrm>
            <a:off x="4001116" y="2106899"/>
            <a:ext cx="4186280" cy="2646356"/>
          </a:xfrm>
          <a:prstGeom prst="rect">
            <a:avLst/>
          </a:prstGeom>
        </p:spPr>
      </p:pic>
      <p:sp>
        <p:nvSpPr>
          <p:cNvPr id="6" name="TextBox 4">
            <a:extLst>
              <a:ext uri="{FF2B5EF4-FFF2-40B4-BE49-F238E27FC236}">
                <a16:creationId xmlns:a16="http://schemas.microsoft.com/office/drawing/2014/main" id="{0E74093F-5D2D-76FA-C33B-962B37845137}"/>
              </a:ext>
            </a:extLst>
          </p:cNvPr>
          <p:cNvSpPr txBox="1"/>
          <p:nvPr/>
        </p:nvSpPr>
        <p:spPr>
          <a:xfrm>
            <a:off x="2082543" y="5002897"/>
            <a:ext cx="8026915" cy="12311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000" b="1" dirty="0">
                <a:solidFill>
                  <a:srgbClr val="303D54"/>
                </a:solidFill>
                <a:cs typeface="Arial"/>
              </a:rPr>
              <a:t>What actually happens….</a:t>
            </a:r>
            <a:r>
              <a:rPr lang="en-US" sz="2000" dirty="0">
                <a:cs typeface="Arial"/>
              </a:rPr>
              <a:t>​</a:t>
            </a:r>
            <a:endParaRPr lang="en-US" sz="1600" dirty="0"/>
          </a:p>
          <a:p>
            <a:pPr marL="0" lvl="1" algn="ctr"/>
            <a:r>
              <a:rPr lang="en-AU" dirty="0">
                <a:solidFill>
                  <a:srgbClr val="303D54"/>
                </a:solidFill>
                <a:cs typeface="Arial"/>
              </a:rPr>
              <a:t>Unplanned pregnancy rates high.</a:t>
            </a:r>
            <a:r>
              <a:rPr lang="en-US" dirty="0">
                <a:cs typeface="Arial"/>
              </a:rPr>
              <a:t>​</a:t>
            </a:r>
          </a:p>
          <a:p>
            <a:pPr marL="0" lvl="1" algn="ctr"/>
            <a:r>
              <a:rPr lang="en-AU" dirty="0">
                <a:solidFill>
                  <a:srgbClr val="303D54"/>
                </a:solidFill>
                <a:cs typeface="Arial"/>
              </a:rPr>
              <a:t>Can have a poor understanding of disease.</a:t>
            </a:r>
            <a:r>
              <a:rPr lang="en-US" dirty="0">
                <a:cs typeface="Arial"/>
              </a:rPr>
              <a:t>​</a:t>
            </a:r>
          </a:p>
          <a:p>
            <a:pPr marL="0" lvl="1" algn="ctr"/>
            <a:r>
              <a:rPr lang="en-AU" dirty="0">
                <a:solidFill>
                  <a:srgbClr val="303D54"/>
                </a:solidFill>
                <a:cs typeface="Arial"/>
              </a:rPr>
              <a:t>Change/stop medications w/o consultation.</a:t>
            </a:r>
          </a:p>
        </p:txBody>
      </p:sp>
    </p:spTree>
    <p:extLst>
      <p:ext uri="{BB962C8B-B14F-4D97-AF65-F5344CB8AC3E}">
        <p14:creationId xmlns:p14="http://schemas.microsoft.com/office/powerpoint/2010/main" val="2734613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CD911-BA43-B8AD-C11E-8FE03428F0AF}"/>
              </a:ext>
            </a:extLst>
          </p:cNvPr>
          <p:cNvSpPr>
            <a:spLocks noGrp="1"/>
          </p:cNvSpPr>
          <p:nvPr>
            <p:ph type="body" sz="quarter" idx="10"/>
          </p:nvPr>
        </p:nvSpPr>
        <p:spPr>
          <a:xfrm>
            <a:off x="528240" y="1031679"/>
            <a:ext cx="6490350" cy="5488853"/>
          </a:xfrm>
        </p:spPr>
        <p:txBody>
          <a:bodyPr vert="horz" lIns="91440" tIns="45720" rIns="91440" bIns="45720" rtlCol="0" anchor="t">
            <a:normAutofit/>
          </a:bodyPr>
          <a:lstStyle/>
          <a:p>
            <a:r>
              <a:rPr lang="en-US" sz="1800" dirty="0">
                <a:solidFill>
                  <a:srgbClr val="4D4D4D"/>
                </a:solidFill>
                <a:ea typeface="+mn-lt"/>
                <a:cs typeface="+mn-lt"/>
              </a:rPr>
              <a:t>Mobile technology solution: </a:t>
            </a:r>
            <a:r>
              <a:rPr lang="en-US" sz="1800" err="1">
                <a:solidFill>
                  <a:srgbClr val="4D4D4D"/>
                </a:solidFill>
                <a:ea typeface="+mn-lt"/>
                <a:cs typeface="+mn-lt"/>
              </a:rPr>
              <a:t>MoTHer</a:t>
            </a:r>
            <a:r>
              <a:rPr lang="en-US" sz="1800" dirty="0">
                <a:solidFill>
                  <a:srgbClr val="4D4D4D"/>
                </a:solidFill>
                <a:ea typeface="+mn-lt"/>
                <a:cs typeface="+mn-lt"/>
              </a:rPr>
              <a:t> GDM App and web-based clinician portal. </a:t>
            </a:r>
          </a:p>
          <a:p>
            <a:r>
              <a:rPr lang="en-US" sz="1800" dirty="0">
                <a:solidFill>
                  <a:srgbClr val="4D4D4D"/>
                </a:solidFill>
                <a:ea typeface="+mn-lt"/>
                <a:cs typeface="+mn-lt"/>
              </a:rPr>
              <a:t>Developed at CSIRO’s Australian e-Health Research Centre</a:t>
            </a:r>
          </a:p>
          <a:p>
            <a:r>
              <a:rPr lang="en-US" sz="1800" dirty="0">
                <a:solidFill>
                  <a:srgbClr val="4D4D4D"/>
                </a:solidFill>
                <a:ea typeface="+mn-lt"/>
                <a:cs typeface="+mn-lt"/>
              </a:rPr>
              <a:t>Initial development at Redlands Hospital (MSHHS) -&gt; Mater Mothers' hospital -&gt; Ipswich Hospital </a:t>
            </a:r>
          </a:p>
          <a:p>
            <a:endParaRPr lang="en-US" sz="1800" dirty="0">
              <a:solidFill>
                <a:srgbClr val="4D4D4D"/>
              </a:solidFill>
              <a:ea typeface="+mn-lt"/>
              <a:cs typeface="+mn-lt"/>
            </a:endParaRPr>
          </a:p>
          <a:p>
            <a:r>
              <a:rPr lang="en-US" sz="1800" dirty="0">
                <a:solidFill>
                  <a:srgbClr val="4D4D4D"/>
                </a:solidFill>
                <a:ea typeface="+mn-lt"/>
                <a:cs typeface="+mn-lt"/>
              </a:rPr>
              <a:t>Components </a:t>
            </a:r>
          </a:p>
          <a:p>
            <a:pPr lvl="1">
              <a:spcAft>
                <a:spcPts val="600"/>
              </a:spcAft>
              <a:buFont typeface="Courier New" panose="020B0604020202020204" pitchFamily="34" charset="0"/>
              <a:buChar char="o"/>
            </a:pPr>
            <a:r>
              <a:rPr lang="en-US" sz="1600" dirty="0">
                <a:solidFill>
                  <a:srgbClr val="4D4D4D"/>
                </a:solidFill>
                <a:ea typeface="+mn-lt"/>
                <a:cs typeface="+mn-lt"/>
              </a:rPr>
              <a:t>Blood glucose monitoring (via Bluetooth from blood glucose meter with option for manual entry) - graphed and trended </a:t>
            </a:r>
            <a:endParaRPr lang="en-US" sz="1600">
              <a:solidFill>
                <a:srgbClr val="303D54"/>
              </a:solidFill>
            </a:endParaRPr>
          </a:p>
          <a:p>
            <a:pPr lvl="1">
              <a:spcAft>
                <a:spcPts val="600"/>
              </a:spcAft>
              <a:buFont typeface="Courier New" panose="020B0604020202020204" pitchFamily="34" charset="0"/>
              <a:buChar char="o"/>
            </a:pPr>
            <a:r>
              <a:rPr lang="en-US" sz="1600" dirty="0">
                <a:solidFill>
                  <a:srgbClr val="4D4D4D"/>
                </a:solidFill>
                <a:ea typeface="+mn-lt"/>
                <a:cs typeface="+mn-lt"/>
              </a:rPr>
              <a:t>Body weight - graphed and trended </a:t>
            </a:r>
            <a:endParaRPr lang="en-US" sz="1600">
              <a:solidFill>
                <a:srgbClr val="303D54"/>
              </a:solidFill>
              <a:ea typeface="+mn-lt"/>
              <a:cs typeface="+mn-lt"/>
            </a:endParaRPr>
          </a:p>
          <a:p>
            <a:pPr lvl="1">
              <a:spcAft>
                <a:spcPts val="600"/>
              </a:spcAft>
              <a:buFont typeface="Courier New" panose="020B0604020202020204" pitchFamily="34" charset="0"/>
              <a:buChar char="o"/>
            </a:pPr>
            <a:r>
              <a:rPr lang="en-US" sz="1600" dirty="0">
                <a:solidFill>
                  <a:srgbClr val="4D4D4D"/>
                </a:solidFill>
                <a:ea typeface="+mn-lt"/>
                <a:cs typeface="+mn-lt"/>
              </a:rPr>
              <a:t>Clinical symptoms and measures - e.g. stress, blood pressure </a:t>
            </a:r>
            <a:endParaRPr lang="en-US" sz="1600">
              <a:solidFill>
                <a:srgbClr val="303D54"/>
              </a:solidFill>
              <a:ea typeface="+mn-lt"/>
              <a:cs typeface="+mn-lt"/>
            </a:endParaRPr>
          </a:p>
          <a:p>
            <a:pPr lvl="1">
              <a:spcAft>
                <a:spcPts val="600"/>
              </a:spcAft>
              <a:buFont typeface="Courier New" panose="020B0604020202020204" pitchFamily="34" charset="0"/>
              <a:buChar char="o"/>
            </a:pPr>
            <a:r>
              <a:rPr lang="en-US" sz="1600" dirty="0">
                <a:solidFill>
                  <a:srgbClr val="4D4D4D"/>
                </a:solidFill>
                <a:ea typeface="+mn-lt"/>
                <a:cs typeface="+mn-lt"/>
              </a:rPr>
              <a:t>Dietary indicators record - serves fruit, serves vegetables etc. </a:t>
            </a:r>
          </a:p>
          <a:p>
            <a:pPr lvl="1">
              <a:spcAft>
                <a:spcPts val="600"/>
              </a:spcAft>
              <a:buFont typeface="Courier New" panose="020B0604020202020204" pitchFamily="34" charset="0"/>
              <a:buChar char="o"/>
            </a:pPr>
            <a:r>
              <a:rPr lang="en-US" sz="1600" dirty="0">
                <a:solidFill>
                  <a:srgbClr val="4D4D4D"/>
                </a:solidFill>
                <a:ea typeface="+mn-lt"/>
                <a:cs typeface="+mn-lt"/>
              </a:rPr>
              <a:t>Exercise indicators - steps per day etc. </a:t>
            </a:r>
            <a:endParaRPr lang="en-US" sz="1600">
              <a:solidFill>
                <a:srgbClr val="303D54"/>
              </a:solidFill>
              <a:ea typeface="+mn-lt"/>
              <a:cs typeface="+mn-lt"/>
            </a:endParaRPr>
          </a:p>
          <a:p>
            <a:pPr lvl="1">
              <a:spcAft>
                <a:spcPts val="600"/>
              </a:spcAft>
              <a:buFont typeface="Courier New" panose="020B0604020202020204" pitchFamily="34" charset="0"/>
              <a:buChar char="o"/>
            </a:pPr>
            <a:r>
              <a:rPr lang="en-US" sz="1600" dirty="0">
                <a:solidFill>
                  <a:srgbClr val="4D4D4D"/>
                </a:solidFill>
                <a:ea typeface="+mn-lt"/>
                <a:cs typeface="+mn-lt"/>
              </a:rPr>
              <a:t>Key educational information and tools - e.g. multimedia educational resources </a:t>
            </a:r>
            <a:endParaRPr lang="en-US" sz="1600">
              <a:solidFill>
                <a:srgbClr val="303D54"/>
              </a:solidFill>
            </a:endParaRPr>
          </a:p>
        </p:txBody>
      </p:sp>
      <p:sp>
        <p:nvSpPr>
          <p:cNvPr id="3" name="Text Placeholder 2">
            <a:extLst>
              <a:ext uri="{FF2B5EF4-FFF2-40B4-BE49-F238E27FC236}">
                <a16:creationId xmlns:a16="http://schemas.microsoft.com/office/drawing/2014/main" id="{D67F4D0F-4317-F03C-3D5A-15C6E0527AFB}"/>
              </a:ext>
            </a:extLst>
          </p:cNvPr>
          <p:cNvSpPr>
            <a:spLocks noGrp="1"/>
          </p:cNvSpPr>
          <p:nvPr>
            <p:ph type="body" sz="quarter" idx="11"/>
          </p:nvPr>
        </p:nvSpPr>
        <p:spPr>
          <a:xfrm>
            <a:off x="527382" y="329746"/>
            <a:ext cx="10876789" cy="630238"/>
          </a:xfrm>
        </p:spPr>
        <p:txBody>
          <a:bodyPr vert="horz" lIns="91440" tIns="45720" rIns="91440" bIns="45720" rtlCol="0" anchor="t">
            <a:normAutofit/>
          </a:bodyPr>
          <a:lstStyle/>
          <a:p>
            <a:r>
              <a:rPr lang="en-US" dirty="0" err="1"/>
              <a:t>MoTER</a:t>
            </a:r>
            <a:r>
              <a:rPr lang="en-US" dirty="0"/>
              <a:t> App </a:t>
            </a:r>
            <a:endParaRPr lang="en-US"/>
          </a:p>
        </p:txBody>
      </p:sp>
      <p:pic>
        <p:nvPicPr>
          <p:cNvPr id="4" name="Picture 3" descr="A screenshot of a computer&#10;&#10;Description automatically generated">
            <a:extLst>
              <a:ext uri="{FF2B5EF4-FFF2-40B4-BE49-F238E27FC236}">
                <a16:creationId xmlns:a16="http://schemas.microsoft.com/office/drawing/2014/main" id="{67B5753F-782D-458D-3992-E40E8AF6A641}"/>
              </a:ext>
            </a:extLst>
          </p:cNvPr>
          <p:cNvPicPr>
            <a:picLocks noChangeAspect="1"/>
          </p:cNvPicPr>
          <p:nvPr/>
        </p:nvPicPr>
        <p:blipFill rotWithShape="1">
          <a:blip r:embed="rId2"/>
          <a:srcRect l="34010" t="26637" r="22462" b="21332"/>
          <a:stretch/>
        </p:blipFill>
        <p:spPr>
          <a:xfrm>
            <a:off x="7285593" y="1869220"/>
            <a:ext cx="4630026" cy="3114766"/>
          </a:xfrm>
          <a:prstGeom prst="rect">
            <a:avLst/>
          </a:prstGeom>
        </p:spPr>
      </p:pic>
    </p:spTree>
    <p:extLst>
      <p:ext uri="{BB962C8B-B14F-4D97-AF65-F5344CB8AC3E}">
        <p14:creationId xmlns:p14="http://schemas.microsoft.com/office/powerpoint/2010/main" val="2196280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AC7B8-689C-B695-46C1-FFA36A71F082}"/>
              </a:ext>
            </a:extLst>
          </p:cNvPr>
          <p:cNvSpPr>
            <a:spLocks noGrp="1"/>
          </p:cNvSpPr>
          <p:nvPr>
            <p:ph type="body" sz="quarter" idx="10"/>
          </p:nvPr>
        </p:nvSpPr>
        <p:spPr>
          <a:xfrm>
            <a:off x="528240" y="1140536"/>
            <a:ext cx="10875931" cy="5182891"/>
          </a:xfrm>
        </p:spPr>
        <p:txBody>
          <a:bodyPr vert="horz" lIns="91440" tIns="45720" rIns="91440" bIns="45720" rtlCol="0" anchor="t">
            <a:noAutofit/>
          </a:bodyPr>
          <a:lstStyle/>
          <a:p>
            <a:r>
              <a:rPr lang="en-US" dirty="0"/>
              <a:t>The diagnosis of ‘diabetes in pregnancy’ is made if World Health Organization (WHO) criteria for the diagnosis of diabetes outside of pregnancy are met.</a:t>
            </a:r>
          </a:p>
          <a:p>
            <a:r>
              <a:rPr lang="en-US" dirty="0"/>
              <a:t>OGTT preferred but poorly tolerated in early pregnancy.</a:t>
            </a:r>
          </a:p>
          <a:p>
            <a:r>
              <a:rPr lang="en-US" b="1" dirty="0"/>
              <a:t>HbA1c</a:t>
            </a:r>
            <a:r>
              <a:rPr lang="en-US" dirty="0"/>
              <a:t>: preferred test in the </a:t>
            </a:r>
            <a:r>
              <a:rPr lang="en-US" b="1" dirty="0"/>
              <a:t>first trimester</a:t>
            </a:r>
            <a:r>
              <a:rPr lang="en-US" dirty="0"/>
              <a:t> for women at high risk of GDM</a:t>
            </a:r>
            <a:endParaRPr lang="en-US"/>
          </a:p>
          <a:p>
            <a:pPr lvl="1">
              <a:spcAft>
                <a:spcPts val="600"/>
              </a:spcAft>
              <a:buFont typeface="Courier New" panose="020B0604020202020204" pitchFamily="34" charset="0"/>
              <a:buChar char="o"/>
            </a:pPr>
            <a:r>
              <a:rPr lang="en-US" sz="1400" dirty="0">
                <a:solidFill>
                  <a:srgbClr val="303D54"/>
                </a:solidFill>
              </a:rPr>
              <a:t>GDM : HbA1c  ≥5.9%  or 41mmol/mol  </a:t>
            </a:r>
          </a:p>
          <a:p>
            <a:pPr lvl="1">
              <a:spcAft>
                <a:spcPts val="600"/>
              </a:spcAft>
              <a:buFont typeface="Courier New" panose="020B0604020202020204" pitchFamily="34" charset="0"/>
              <a:buChar char="o"/>
            </a:pPr>
            <a:r>
              <a:rPr lang="en-US" sz="1400" dirty="0">
                <a:solidFill>
                  <a:srgbClr val="303D54"/>
                </a:solidFill>
              </a:rPr>
              <a:t>Diabetes in Pregnancy : ≥ 6.5% or 48mmol/mol</a:t>
            </a:r>
          </a:p>
          <a:p>
            <a:r>
              <a:rPr lang="en-US" dirty="0"/>
              <a:t>HbA1c can also be used for the long term follow up of women with a  </a:t>
            </a:r>
            <a:r>
              <a:rPr lang="en-US" err="1"/>
              <a:t>hx</a:t>
            </a:r>
            <a:r>
              <a:rPr lang="en-US" dirty="0"/>
              <a:t> of GDM,  or preconception  testing in high-risk women.</a:t>
            </a:r>
          </a:p>
          <a:p>
            <a:r>
              <a:rPr lang="en-US" dirty="0"/>
              <a:t>When testing women on high-dose corticosteroids or metformin (PCOS), results should be interpreted cautiously.</a:t>
            </a:r>
          </a:p>
          <a:p>
            <a:r>
              <a:rPr lang="en-US" dirty="0"/>
              <a:t>A single fasting BGL of 5.1-5.5 mmol/l in the first trimester  does not diagnose GDM. </a:t>
            </a:r>
          </a:p>
          <a:p>
            <a:r>
              <a:rPr lang="en-US" dirty="0"/>
              <a:t>Request  HbA1c if &lt;k12 or GTT if &gt; k12</a:t>
            </a:r>
          </a:p>
          <a:p>
            <a:pPr lvl="1">
              <a:spcAft>
                <a:spcPts val="600"/>
              </a:spcAft>
              <a:buFont typeface="Courier New" panose="020B0604020202020204" pitchFamily="34" charset="0"/>
              <a:buChar char="o"/>
            </a:pPr>
            <a:r>
              <a:rPr lang="en-US" sz="1400" dirty="0">
                <a:solidFill>
                  <a:srgbClr val="303D54"/>
                </a:solidFill>
              </a:rPr>
              <a:t>Early OGTT if high risk of GDM and presents &gt;K12 </a:t>
            </a:r>
          </a:p>
          <a:p>
            <a:pPr lvl="1">
              <a:spcAft>
                <a:spcPts val="600"/>
              </a:spcAft>
              <a:buFont typeface="Courier New" panose="020B0604020202020204" pitchFamily="34" charset="0"/>
              <a:buChar char="o"/>
            </a:pPr>
            <a:r>
              <a:rPr lang="en-US" sz="1400" dirty="0">
                <a:solidFill>
                  <a:srgbClr val="303D54"/>
                </a:solidFill>
              </a:rPr>
              <a:t>Routine OGTT (24 – 28 weeks) for all women not previously noted as abnormal     </a:t>
            </a:r>
            <a:r>
              <a:rPr lang="en-US" sz="1600" dirty="0">
                <a:solidFill>
                  <a:srgbClr val="303D54"/>
                </a:solidFill>
              </a:rPr>
              <a:t>  </a:t>
            </a:r>
          </a:p>
          <a:p>
            <a:endParaRPr lang="en-US" sz="2300" dirty="0"/>
          </a:p>
          <a:p>
            <a:endParaRPr lang="en-US" dirty="0"/>
          </a:p>
        </p:txBody>
      </p:sp>
      <p:sp>
        <p:nvSpPr>
          <p:cNvPr id="3" name="Text Placeholder 2">
            <a:extLst>
              <a:ext uri="{FF2B5EF4-FFF2-40B4-BE49-F238E27FC236}">
                <a16:creationId xmlns:a16="http://schemas.microsoft.com/office/drawing/2014/main" id="{A3AFED41-5B14-CAB2-99C0-030D44B24034}"/>
              </a:ext>
            </a:extLst>
          </p:cNvPr>
          <p:cNvSpPr>
            <a:spLocks noGrp="1"/>
          </p:cNvSpPr>
          <p:nvPr>
            <p:ph type="body" sz="quarter" idx="11"/>
          </p:nvPr>
        </p:nvSpPr>
        <p:spPr>
          <a:xfrm>
            <a:off x="527382" y="358775"/>
            <a:ext cx="10876789" cy="630238"/>
          </a:xfrm>
        </p:spPr>
        <p:txBody>
          <a:bodyPr vert="horz" lIns="91440" tIns="45720" rIns="91440" bIns="45720" rtlCol="0" anchor="t">
            <a:normAutofit/>
          </a:bodyPr>
          <a:lstStyle/>
          <a:p>
            <a:r>
              <a:rPr lang="en-US" dirty="0"/>
              <a:t>Testing for 'diabetes in pregnancy'</a:t>
            </a:r>
          </a:p>
        </p:txBody>
      </p:sp>
    </p:spTree>
    <p:extLst>
      <p:ext uri="{BB962C8B-B14F-4D97-AF65-F5344CB8AC3E}">
        <p14:creationId xmlns:p14="http://schemas.microsoft.com/office/powerpoint/2010/main" val="2530437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A00699-FB7D-8ABC-862E-ABE7A684187F}"/>
              </a:ext>
            </a:extLst>
          </p:cNvPr>
          <p:cNvSpPr>
            <a:spLocks noGrp="1"/>
          </p:cNvSpPr>
          <p:nvPr>
            <p:ph type="body" sz="quarter" idx="10"/>
          </p:nvPr>
        </p:nvSpPr>
        <p:spPr>
          <a:xfrm>
            <a:off x="528240" y="2387445"/>
            <a:ext cx="10875931" cy="2869754"/>
          </a:xfrm>
        </p:spPr>
        <p:txBody>
          <a:bodyPr vert="horz" lIns="91440" tIns="45720" rIns="91440" bIns="45720" rtlCol="0" anchor="t">
            <a:normAutofit/>
          </a:bodyPr>
          <a:lstStyle/>
          <a:p>
            <a:r>
              <a:rPr lang="en-US" dirty="0">
                <a:ea typeface="+mn-lt"/>
                <a:cs typeface="+mn-lt"/>
              </a:rPr>
              <a:t>The individuals with GD had lower rates of primary care and diabetes-related care compared with those with preexisting type 2 diabetes, and only 36% of those with GD received guideline-recommended blood glucose testing in the first 12 weeks postpartum. </a:t>
            </a:r>
            <a:endParaRPr lang="en-US" dirty="0"/>
          </a:p>
          <a:p>
            <a:pPr lvl="1">
              <a:spcAft>
                <a:spcPts val="600"/>
              </a:spcAft>
              <a:buFont typeface="Courier New" panose="020B0604020202020204" pitchFamily="34" charset="0"/>
              <a:buChar char="o"/>
            </a:pPr>
            <a:r>
              <a:rPr lang="en-US" sz="1600" dirty="0">
                <a:solidFill>
                  <a:srgbClr val="303D54"/>
                </a:solidFill>
                <a:ea typeface="+mn-lt"/>
                <a:cs typeface="+mn-lt"/>
              </a:rPr>
              <a:t>This illustrates a </a:t>
            </a:r>
            <a:r>
              <a:rPr lang="en-US" sz="1600" b="1" dirty="0">
                <a:solidFill>
                  <a:srgbClr val="303D54"/>
                </a:solidFill>
                <a:ea typeface="+mn-lt"/>
                <a:cs typeface="+mn-lt"/>
              </a:rPr>
              <a:t>missed opportunity</a:t>
            </a:r>
            <a:r>
              <a:rPr lang="en-US" sz="1600" dirty="0">
                <a:solidFill>
                  <a:srgbClr val="303D54"/>
                </a:solidFill>
                <a:ea typeface="+mn-lt"/>
                <a:cs typeface="+mn-lt"/>
              </a:rPr>
              <a:t> for early intervention in diabetes surveillance and prevention </a:t>
            </a:r>
          </a:p>
          <a:p>
            <a:endParaRPr lang="en-US" dirty="0">
              <a:ea typeface="+mn-lt"/>
              <a:cs typeface="+mn-lt"/>
            </a:endParaRPr>
          </a:p>
          <a:p>
            <a:r>
              <a:rPr lang="en-US" dirty="0">
                <a:ea typeface="+mn-lt"/>
                <a:cs typeface="+mn-lt"/>
              </a:rPr>
              <a:t>Adding prenatal counseling to routine, early-postnatal counseling significantly increased the rates of glucose screening and contraceptive use by 6 weeks postpartum among pregnant women with gestational diabetes mellitus. </a:t>
            </a:r>
            <a:endParaRPr lang="en-US"/>
          </a:p>
          <a:p>
            <a:pPr lvl="1">
              <a:spcAft>
                <a:spcPts val="600"/>
              </a:spcAft>
              <a:buFont typeface="Courier New" panose="020B0604020202020204" pitchFamily="34" charset="0"/>
              <a:buChar char="o"/>
            </a:pPr>
            <a:r>
              <a:rPr lang="en-US" sz="1600" dirty="0">
                <a:solidFill>
                  <a:srgbClr val="303D54"/>
                </a:solidFill>
                <a:ea typeface="+mn-lt"/>
                <a:cs typeface="+mn-lt"/>
              </a:rPr>
              <a:t>70% increase postpartum glucose screening and 90% increase in the uptake of highly effective contraceptive methods by 6 weeks postpartum.</a:t>
            </a:r>
          </a:p>
          <a:p>
            <a:endParaRPr lang="en-US" dirty="0"/>
          </a:p>
          <a:p>
            <a:pPr marL="0" indent="0">
              <a:buNone/>
            </a:pPr>
            <a:endParaRPr lang="en-US" dirty="0"/>
          </a:p>
          <a:p>
            <a:endParaRPr lang="en-US" dirty="0"/>
          </a:p>
        </p:txBody>
      </p:sp>
      <p:sp>
        <p:nvSpPr>
          <p:cNvPr id="3" name="Text Placeholder 2">
            <a:extLst>
              <a:ext uri="{FF2B5EF4-FFF2-40B4-BE49-F238E27FC236}">
                <a16:creationId xmlns:a16="http://schemas.microsoft.com/office/drawing/2014/main" id="{A8178908-2DCA-81C6-1B96-85B0EDAB7565}"/>
              </a:ext>
            </a:extLst>
          </p:cNvPr>
          <p:cNvSpPr>
            <a:spLocks noGrp="1"/>
          </p:cNvSpPr>
          <p:nvPr>
            <p:ph type="body" sz="quarter" idx="11"/>
          </p:nvPr>
        </p:nvSpPr>
        <p:spPr>
          <a:xfrm>
            <a:off x="527382" y="676110"/>
            <a:ext cx="5473517" cy="1164627"/>
          </a:xfrm>
        </p:spPr>
        <p:txBody>
          <a:bodyPr vert="horz" lIns="91440" tIns="45720" rIns="91440" bIns="45720" rtlCol="0" anchor="t">
            <a:normAutofit/>
          </a:bodyPr>
          <a:lstStyle/>
          <a:p>
            <a:r>
              <a:rPr lang="en-US" dirty="0"/>
              <a:t>Gone but not forgotten...</a:t>
            </a:r>
          </a:p>
          <a:p>
            <a:r>
              <a:rPr lang="en-US" dirty="0"/>
              <a:t>Postnatal Counselling</a:t>
            </a:r>
          </a:p>
        </p:txBody>
      </p:sp>
      <p:pic>
        <p:nvPicPr>
          <p:cNvPr id="4" name="Picture 3" descr="A screenshot of a computer&#10;&#10;Description automatically generated">
            <a:extLst>
              <a:ext uri="{FF2B5EF4-FFF2-40B4-BE49-F238E27FC236}">
                <a16:creationId xmlns:a16="http://schemas.microsoft.com/office/drawing/2014/main" id="{47731487-DE54-9F40-A9D9-B7CE363C47A2}"/>
              </a:ext>
            </a:extLst>
          </p:cNvPr>
          <p:cNvPicPr>
            <a:picLocks noChangeAspect="1"/>
          </p:cNvPicPr>
          <p:nvPr/>
        </p:nvPicPr>
        <p:blipFill>
          <a:blip r:embed="rId2"/>
          <a:stretch>
            <a:fillRect/>
          </a:stretch>
        </p:blipFill>
        <p:spPr>
          <a:xfrm>
            <a:off x="6096556" y="5181043"/>
            <a:ext cx="5966238" cy="1572615"/>
          </a:xfrm>
          <a:prstGeom prst="rect">
            <a:avLst/>
          </a:prstGeom>
        </p:spPr>
      </p:pic>
      <p:pic>
        <p:nvPicPr>
          <p:cNvPr id="5" name="Picture 4" descr="A screenshot of a medical website&#10;&#10;Description automatically generated">
            <a:extLst>
              <a:ext uri="{FF2B5EF4-FFF2-40B4-BE49-F238E27FC236}">
                <a16:creationId xmlns:a16="http://schemas.microsoft.com/office/drawing/2014/main" id="{57056E0A-45A7-7D8A-5574-C07E7BA757D5}"/>
              </a:ext>
            </a:extLst>
          </p:cNvPr>
          <p:cNvPicPr>
            <a:picLocks noChangeAspect="1"/>
          </p:cNvPicPr>
          <p:nvPr/>
        </p:nvPicPr>
        <p:blipFill>
          <a:blip r:embed="rId3"/>
          <a:stretch>
            <a:fillRect/>
          </a:stretch>
        </p:blipFill>
        <p:spPr>
          <a:xfrm>
            <a:off x="6190321" y="-557"/>
            <a:ext cx="6006317" cy="2227737"/>
          </a:xfrm>
          <a:prstGeom prst="rect">
            <a:avLst/>
          </a:prstGeom>
        </p:spPr>
      </p:pic>
    </p:spTree>
    <p:extLst>
      <p:ext uri="{BB962C8B-B14F-4D97-AF65-F5344CB8AC3E}">
        <p14:creationId xmlns:p14="http://schemas.microsoft.com/office/powerpoint/2010/main" val="237201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person lifting weights&#10;&#10;Description automatically generated">
            <a:extLst>
              <a:ext uri="{FF2B5EF4-FFF2-40B4-BE49-F238E27FC236}">
                <a16:creationId xmlns:a16="http://schemas.microsoft.com/office/drawing/2014/main" id="{D03D88E8-26DA-18C0-5CCC-FA00C898602B}"/>
              </a:ext>
            </a:extLst>
          </p:cNvPr>
          <p:cNvPicPr>
            <a:picLocks noChangeAspect="1"/>
          </p:cNvPicPr>
          <p:nvPr/>
        </p:nvPicPr>
        <p:blipFill>
          <a:blip r:embed="rId2"/>
          <a:stretch>
            <a:fillRect/>
          </a:stretch>
        </p:blipFill>
        <p:spPr>
          <a:xfrm>
            <a:off x="1392612" y="326571"/>
            <a:ext cx="9406776" cy="6204858"/>
          </a:xfrm>
          <a:prstGeom prst="rect">
            <a:avLst/>
          </a:prstGeom>
        </p:spPr>
      </p:pic>
    </p:spTree>
    <p:extLst>
      <p:ext uri="{BB962C8B-B14F-4D97-AF65-F5344CB8AC3E}">
        <p14:creationId xmlns:p14="http://schemas.microsoft.com/office/powerpoint/2010/main" val="2569888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B83A3D-E0D0-BD3B-4002-D1999B5373B8}"/>
              </a:ext>
            </a:extLst>
          </p:cNvPr>
          <p:cNvSpPr>
            <a:spLocks noGrp="1"/>
          </p:cNvSpPr>
          <p:nvPr>
            <p:ph type="body" sz="quarter" idx="11"/>
          </p:nvPr>
        </p:nvSpPr>
        <p:spPr/>
        <p:txBody>
          <a:bodyPr vert="horz" lIns="91440" tIns="45720" rIns="91440" bIns="45720" rtlCol="0" anchor="t">
            <a:normAutofit/>
          </a:bodyPr>
          <a:lstStyle/>
          <a:p>
            <a:r>
              <a:rPr lang="en-US" dirty="0"/>
              <a:t>Preconception care – T1DM/T2DM in pregnancy</a:t>
            </a:r>
          </a:p>
        </p:txBody>
      </p:sp>
      <p:pic>
        <p:nvPicPr>
          <p:cNvPr id="4" name="Picture 3" descr="A close-up of a list of medical information&#10;&#10;Description automatically generated">
            <a:extLst>
              <a:ext uri="{FF2B5EF4-FFF2-40B4-BE49-F238E27FC236}">
                <a16:creationId xmlns:a16="http://schemas.microsoft.com/office/drawing/2014/main" id="{3898231E-4D9A-EB34-4EF3-E6BC568E68ED}"/>
              </a:ext>
            </a:extLst>
          </p:cNvPr>
          <p:cNvPicPr>
            <a:picLocks noChangeAspect="1"/>
          </p:cNvPicPr>
          <p:nvPr/>
        </p:nvPicPr>
        <p:blipFill>
          <a:blip r:embed="rId2"/>
          <a:stretch>
            <a:fillRect/>
          </a:stretch>
        </p:blipFill>
        <p:spPr>
          <a:xfrm>
            <a:off x="0" y="1713450"/>
            <a:ext cx="12192000" cy="3855233"/>
          </a:xfrm>
          <a:prstGeom prst="rect">
            <a:avLst/>
          </a:prstGeom>
        </p:spPr>
      </p:pic>
    </p:spTree>
    <p:extLst>
      <p:ext uri="{BB962C8B-B14F-4D97-AF65-F5344CB8AC3E}">
        <p14:creationId xmlns:p14="http://schemas.microsoft.com/office/powerpoint/2010/main" val="412200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63564EB3-2C79-1B49-8A1D-13D82624D1C2}"/>
              </a:ext>
            </a:extLst>
          </p:cNvPr>
          <p:cNvPicPr>
            <a:picLocks noChangeAspect="1"/>
          </p:cNvPicPr>
          <p:nvPr/>
        </p:nvPicPr>
        <p:blipFill rotWithShape="1">
          <a:blip r:embed="rId2">
            <a:extLst>
              <a:ext uri="{28A0092B-C50C-407E-A947-70E740481C1C}">
                <a14:useLocalDpi xmlns:a14="http://schemas.microsoft.com/office/drawing/2010/main" val="0"/>
              </a:ext>
            </a:extLst>
          </a:blip>
          <a:srcRect l="10687" t="22599" r="37194" b="20678"/>
          <a:stretch/>
        </p:blipFill>
        <p:spPr>
          <a:xfrm>
            <a:off x="2816402" y="1249293"/>
            <a:ext cx="6559195" cy="4359414"/>
          </a:xfrm>
          <a:prstGeom prst="rect">
            <a:avLst/>
          </a:prstGeom>
        </p:spPr>
      </p:pic>
      <p:sp>
        <p:nvSpPr>
          <p:cNvPr id="3" name="Text Placeholder 3">
            <a:extLst>
              <a:ext uri="{FF2B5EF4-FFF2-40B4-BE49-F238E27FC236}">
                <a16:creationId xmlns:a16="http://schemas.microsoft.com/office/drawing/2014/main" id="{9BEF3377-72F2-514F-A57C-C04B8B14CD2D}"/>
              </a:ext>
            </a:extLst>
          </p:cNvPr>
          <p:cNvSpPr txBox="1">
            <a:spLocks/>
          </p:cNvSpPr>
          <p:nvPr/>
        </p:nvSpPr>
        <p:spPr>
          <a:xfrm>
            <a:off x="702212" y="6087088"/>
            <a:ext cx="10785970" cy="7026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000" b="0" kern="1200">
                <a:solidFill>
                  <a:srgbClr val="303D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1" dirty="0"/>
              <a:t>‘Challenges arise in managing two lives – the mother and the baby – sometimes leading to a state of clinical inertia.’ </a:t>
            </a:r>
          </a:p>
          <a:p>
            <a:pPr algn="r"/>
            <a:r>
              <a:rPr lang="en-AU" sz="1100" b="1" dirty="0"/>
              <a:t>Acute Care Toolkit RACP UK </a:t>
            </a:r>
          </a:p>
        </p:txBody>
      </p:sp>
    </p:spTree>
    <p:extLst>
      <p:ext uri="{BB962C8B-B14F-4D97-AF65-F5344CB8AC3E}">
        <p14:creationId xmlns:p14="http://schemas.microsoft.com/office/powerpoint/2010/main" val="3461356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77E23-0447-4FD7-ADD9-5F3DB3126A5A}"/>
              </a:ext>
            </a:extLst>
          </p:cNvPr>
          <p:cNvSpPr>
            <a:spLocks noGrp="1"/>
          </p:cNvSpPr>
          <p:nvPr>
            <p:ph type="title"/>
          </p:nvPr>
        </p:nvSpPr>
        <p:spPr>
          <a:xfrm>
            <a:off x="838101" y="4767519"/>
            <a:ext cx="10515600" cy="1627488"/>
          </a:xfrm>
        </p:spPr>
        <p:txBody>
          <a:bodyPr/>
          <a:lstStyle/>
          <a:p>
            <a:pPr algn="ctr"/>
            <a:r>
              <a:rPr lang="en-AU" sz="3200" b="1" dirty="0">
                <a:solidFill>
                  <a:srgbClr val="303D54"/>
                </a:solidFill>
                <a:latin typeface="+mn-lt"/>
                <a:ea typeface="+mn-ea"/>
                <a:cs typeface="+mn-cs"/>
              </a:rPr>
              <a:t>Thanks for listening. </a:t>
            </a:r>
            <a:br>
              <a:rPr lang="en-AU" sz="3200" b="1" dirty="0">
                <a:solidFill>
                  <a:srgbClr val="303D54"/>
                </a:solidFill>
                <a:latin typeface="+mn-lt"/>
                <a:ea typeface="+mn-ea"/>
                <a:cs typeface="+mn-cs"/>
              </a:rPr>
            </a:br>
            <a:br>
              <a:rPr lang="en-AU" sz="3200" b="1" dirty="0">
                <a:latin typeface="+mn-lt"/>
                <a:ea typeface="+mn-ea"/>
                <a:cs typeface="+mn-cs"/>
              </a:rPr>
            </a:br>
            <a:r>
              <a:rPr lang="en-AU" sz="3200" b="1" dirty="0">
                <a:solidFill>
                  <a:srgbClr val="303D54"/>
                </a:solidFill>
                <a:latin typeface="+mn-lt"/>
                <a:ea typeface="+mn-ea"/>
                <a:cs typeface="+mn-cs"/>
              </a:rPr>
              <a:t>Any Questions?</a:t>
            </a:r>
          </a:p>
        </p:txBody>
      </p:sp>
      <p:sp>
        <p:nvSpPr>
          <p:cNvPr id="11" name="Title 3">
            <a:extLst>
              <a:ext uri="{FF2B5EF4-FFF2-40B4-BE49-F238E27FC236}">
                <a16:creationId xmlns:a16="http://schemas.microsoft.com/office/drawing/2014/main" id="{1D0321B9-CDB7-4807-9EB1-5C27E9E6F006}"/>
              </a:ext>
            </a:extLst>
          </p:cNvPr>
          <p:cNvSpPr txBox="1">
            <a:spLocks/>
          </p:cNvSpPr>
          <p:nvPr/>
        </p:nvSpPr>
        <p:spPr>
          <a:xfrm>
            <a:off x="838200" y="532250"/>
            <a:ext cx="10515600" cy="7269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4000" b="1" dirty="0">
                <a:solidFill>
                  <a:srgbClr val="303D54"/>
                </a:solidFill>
                <a:latin typeface="+mn-lt"/>
                <a:ea typeface="+mn-ea"/>
                <a:cs typeface="+mn-cs"/>
              </a:rPr>
              <a:t>It takes a TEAM…</a:t>
            </a:r>
          </a:p>
        </p:txBody>
      </p:sp>
      <p:pic>
        <p:nvPicPr>
          <p:cNvPr id="3" name="Picture 2" descr="A picture containing toy, indoor&#10;&#10;Description automatically generated">
            <a:extLst>
              <a:ext uri="{FF2B5EF4-FFF2-40B4-BE49-F238E27FC236}">
                <a16:creationId xmlns:a16="http://schemas.microsoft.com/office/drawing/2014/main" id="{D8F0355A-59AC-43A4-9BE0-BBEEF2A8C4D9}"/>
              </a:ext>
            </a:extLst>
          </p:cNvPr>
          <p:cNvPicPr>
            <a:picLocks noChangeAspect="1"/>
          </p:cNvPicPr>
          <p:nvPr/>
        </p:nvPicPr>
        <p:blipFill>
          <a:blip r:embed="rId2"/>
          <a:stretch>
            <a:fillRect/>
          </a:stretch>
        </p:blipFill>
        <p:spPr>
          <a:xfrm>
            <a:off x="4471029" y="2069063"/>
            <a:ext cx="3253041" cy="2205800"/>
          </a:xfrm>
          <a:prstGeom prst="rect">
            <a:avLst/>
          </a:prstGeom>
        </p:spPr>
      </p:pic>
    </p:spTree>
    <p:extLst>
      <p:ext uri="{BB962C8B-B14F-4D97-AF65-F5344CB8AC3E}">
        <p14:creationId xmlns:p14="http://schemas.microsoft.com/office/powerpoint/2010/main" val="1388194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480BA16-2BB5-4926-9177-77FD8376EDF7}"/>
              </a:ext>
            </a:extLst>
          </p:cNvPr>
          <p:cNvSpPr txBox="1">
            <a:spLocks noGrp="1"/>
          </p:cNvSpPr>
          <p:nvPr/>
        </p:nvSpPr>
        <p:spPr>
          <a:xfrm>
            <a:off x="1093033" y="1081968"/>
            <a:ext cx="5346142" cy="2399183"/>
          </a:xfrm>
          <a:prstGeom prst="rect">
            <a:avLst/>
          </a:prstGeom>
          <a:noFill/>
        </p:spPr>
        <p:txBody>
          <a:bodyPr vert="horz" wrap="square" lIns="91440" tIns="45720" rIns="91440" bIns="45720" rtlCol="0" anchor="t">
            <a:spAutoFit/>
          </a:bodyPr>
          <a:lstStyle>
            <a:lvl1pPr marL="342900" indent="-342900" algn="l" defTabSz="914400" rtl="0" eaLnBrk="1" latinLnBrk="0" hangingPunct="1">
              <a:lnSpc>
                <a:spcPct val="90000"/>
              </a:lnSpc>
              <a:spcBef>
                <a:spcPts val="1000"/>
              </a:spcBef>
              <a:spcAft>
                <a:spcPts val="600"/>
              </a:spcAft>
              <a:buFont typeface="Arial" panose="020B0604020202020204" pitchFamily="34" charset="0"/>
              <a:buChar char="•"/>
              <a:defRPr sz="1600" kern="1200">
                <a:solidFill>
                  <a:srgbClr val="303D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What is a High-Risk Pregnancy?</a:t>
            </a:r>
          </a:p>
          <a:p>
            <a:r>
              <a:rPr lang="en-AU" sz="2000" dirty="0"/>
              <a:t>All pregnancies carry risks. </a:t>
            </a:r>
          </a:p>
          <a:p>
            <a:r>
              <a:rPr lang="en-AU" sz="2000" dirty="0"/>
              <a:t>The definition of a “high-risk” pregnancy is any pregnancy that carries increased health risks for the pregnant person, </a:t>
            </a:r>
            <a:r>
              <a:rPr lang="en-AU" sz="2000" dirty="0" err="1"/>
              <a:t>fetus</a:t>
            </a:r>
            <a:r>
              <a:rPr lang="en-AU" sz="2000" dirty="0"/>
              <a:t> or both.</a:t>
            </a:r>
          </a:p>
          <a:p>
            <a:pPr marL="0" indent="0">
              <a:buNone/>
            </a:pPr>
            <a:endParaRPr lang="en-US" sz="1800" dirty="0"/>
          </a:p>
        </p:txBody>
      </p:sp>
      <p:pic>
        <p:nvPicPr>
          <p:cNvPr id="3" name="Picture 2" descr="Factors that make a pregnancy high risk are having a preexisting or pregnancy-related health condition or lifestyle factors.">
            <a:extLst>
              <a:ext uri="{FF2B5EF4-FFF2-40B4-BE49-F238E27FC236}">
                <a16:creationId xmlns:a16="http://schemas.microsoft.com/office/drawing/2014/main" id="{B15279DC-965F-D197-6D2F-93A6E9B4F8A9}"/>
              </a:ext>
            </a:extLst>
          </p:cNvPr>
          <p:cNvPicPr>
            <a:picLocks noChangeAspect="1"/>
          </p:cNvPicPr>
          <p:nvPr/>
        </p:nvPicPr>
        <p:blipFill rotWithShape="1">
          <a:blip r:embed="rId3"/>
          <a:srcRect t="18" r="113" b="8161"/>
          <a:stretch/>
        </p:blipFill>
        <p:spPr>
          <a:xfrm>
            <a:off x="7437279" y="1081117"/>
            <a:ext cx="3409576" cy="4309574"/>
          </a:xfrm>
          <a:prstGeom prst="rect">
            <a:avLst/>
          </a:prstGeom>
        </p:spPr>
      </p:pic>
      <p:pic>
        <p:nvPicPr>
          <p:cNvPr id="4" name="Picture 3" descr="A green circles with black text&#10;&#10;Description automatically generated">
            <a:extLst>
              <a:ext uri="{FF2B5EF4-FFF2-40B4-BE49-F238E27FC236}">
                <a16:creationId xmlns:a16="http://schemas.microsoft.com/office/drawing/2014/main" id="{83CE4E79-D3BE-BEE6-20F4-3FA2A6F2D726}"/>
              </a:ext>
            </a:extLst>
          </p:cNvPr>
          <p:cNvPicPr>
            <a:picLocks noChangeAspect="1"/>
          </p:cNvPicPr>
          <p:nvPr/>
        </p:nvPicPr>
        <p:blipFill>
          <a:blip r:embed="rId4"/>
          <a:stretch>
            <a:fillRect/>
          </a:stretch>
        </p:blipFill>
        <p:spPr>
          <a:xfrm>
            <a:off x="1090781" y="4016866"/>
            <a:ext cx="5349473" cy="1663394"/>
          </a:xfrm>
          <a:prstGeom prst="rect">
            <a:avLst/>
          </a:prstGeom>
        </p:spPr>
      </p:pic>
      <p:sp>
        <p:nvSpPr>
          <p:cNvPr id="5" name="Text Box 4">
            <a:extLst>
              <a:ext uri="{FF2B5EF4-FFF2-40B4-BE49-F238E27FC236}">
                <a16:creationId xmlns:a16="http://schemas.microsoft.com/office/drawing/2014/main" id="{18F88BA0-765E-0745-837C-4DF2DF4DC67D}"/>
              </a:ext>
            </a:extLst>
          </p:cNvPr>
          <p:cNvSpPr txBox="1">
            <a:spLocks noChangeArrowheads="1"/>
          </p:cNvSpPr>
          <p:nvPr/>
        </p:nvSpPr>
        <p:spPr bwMode="auto">
          <a:xfrm>
            <a:off x="1445549" y="5919689"/>
            <a:ext cx="4651084"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089" dirty="0">
                <a:latin typeface="Arial" panose="020B0604020202020204" pitchFamily="34" charset="0"/>
              </a:rPr>
              <a:t>Bhaskar Narayan, and Catherine Nelson-Piercy Clin Med 2016;16:s110-s116</a:t>
            </a:r>
          </a:p>
        </p:txBody>
      </p:sp>
    </p:spTree>
    <p:extLst>
      <p:ext uri="{BB962C8B-B14F-4D97-AF65-F5344CB8AC3E}">
        <p14:creationId xmlns:p14="http://schemas.microsoft.com/office/powerpoint/2010/main" val="3566542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pertension in pregnancy">
            <a:extLst>
              <a:ext uri="{FF2B5EF4-FFF2-40B4-BE49-F238E27FC236}">
                <a16:creationId xmlns:a16="http://schemas.microsoft.com/office/drawing/2014/main" id="{D359FAEC-9AF4-CE0E-2D0D-593B971EC07C}"/>
              </a:ext>
            </a:extLst>
          </p:cNvPr>
          <p:cNvPicPr>
            <a:picLocks noChangeAspect="1"/>
          </p:cNvPicPr>
          <p:nvPr/>
        </p:nvPicPr>
        <p:blipFill>
          <a:blip r:embed="rId2"/>
          <a:stretch>
            <a:fillRect/>
          </a:stretch>
        </p:blipFill>
        <p:spPr>
          <a:xfrm>
            <a:off x="3602674" y="2540691"/>
            <a:ext cx="4986650" cy="3509491"/>
          </a:xfrm>
          <a:prstGeom prst="rect">
            <a:avLst/>
          </a:prstGeom>
        </p:spPr>
      </p:pic>
      <p:sp>
        <p:nvSpPr>
          <p:cNvPr id="5" name="Text Placeholder 4">
            <a:extLst>
              <a:ext uri="{FF2B5EF4-FFF2-40B4-BE49-F238E27FC236}">
                <a16:creationId xmlns:a16="http://schemas.microsoft.com/office/drawing/2014/main" id="{6F5B28C2-3B64-8B44-92A3-1208C7CB3FA7}"/>
              </a:ext>
            </a:extLst>
          </p:cNvPr>
          <p:cNvSpPr>
            <a:spLocks noGrp="1"/>
          </p:cNvSpPr>
          <p:nvPr>
            <p:ph type="body" sz="quarter" idx="11"/>
          </p:nvPr>
        </p:nvSpPr>
        <p:spPr/>
        <p:txBody>
          <a:bodyPr vert="horz" lIns="91440" tIns="45720" rIns="91440" bIns="45720" rtlCol="0" anchor="t">
            <a:normAutofit/>
          </a:bodyPr>
          <a:lstStyle/>
          <a:p>
            <a:pPr algn="ctr"/>
            <a:r>
              <a:rPr lang="en-US" dirty="0"/>
              <a:t>Hypertension and pregnancy</a:t>
            </a:r>
          </a:p>
        </p:txBody>
      </p:sp>
    </p:spTree>
    <p:extLst>
      <p:ext uri="{BB962C8B-B14F-4D97-AF65-F5344CB8AC3E}">
        <p14:creationId xmlns:p14="http://schemas.microsoft.com/office/powerpoint/2010/main" val="342268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F910D4-203F-45EC-9BDE-335DC8FA79E3}"/>
              </a:ext>
            </a:extLst>
          </p:cNvPr>
          <p:cNvSpPr>
            <a:spLocks noGrp="1"/>
          </p:cNvSpPr>
          <p:nvPr>
            <p:ph type="body" sz="quarter" idx="10"/>
          </p:nvPr>
        </p:nvSpPr>
        <p:spPr>
          <a:xfrm>
            <a:off x="528241" y="1561083"/>
            <a:ext cx="5339160" cy="1758296"/>
          </a:xfrm>
        </p:spPr>
        <p:txBody>
          <a:bodyPr>
            <a:normAutofit/>
          </a:bodyPr>
          <a:lstStyle/>
          <a:p>
            <a:r>
              <a:rPr lang="en-US" dirty="0"/>
              <a:t>Rely mostly on the </a:t>
            </a:r>
            <a:r>
              <a:rPr lang="en-US" b="1" dirty="0"/>
              <a:t>BP in T1 </a:t>
            </a:r>
            <a:r>
              <a:rPr lang="en-US" dirty="0"/>
              <a:t>to define </a:t>
            </a:r>
            <a:r>
              <a:rPr lang="en-AU" dirty="0"/>
              <a:t>normal or high BP.</a:t>
            </a:r>
          </a:p>
          <a:p>
            <a:r>
              <a:rPr lang="en-US" dirty="0"/>
              <a:t>Most automated home BP devices are accurate in pregnancy, but ≈25% differ from standard sphygmomanometer </a:t>
            </a:r>
            <a:r>
              <a:rPr lang="en-AU" dirty="0"/>
              <a:t>devices.</a:t>
            </a:r>
          </a:p>
          <a:p>
            <a:r>
              <a:rPr lang="en-US" dirty="0"/>
              <a:t>Role of ABPM and HBPM</a:t>
            </a:r>
          </a:p>
          <a:p>
            <a:endParaRPr lang="en-AU" dirty="0"/>
          </a:p>
        </p:txBody>
      </p:sp>
      <p:sp>
        <p:nvSpPr>
          <p:cNvPr id="3" name="Text Placeholder 2">
            <a:extLst>
              <a:ext uri="{FF2B5EF4-FFF2-40B4-BE49-F238E27FC236}">
                <a16:creationId xmlns:a16="http://schemas.microsoft.com/office/drawing/2014/main" id="{1A7AA461-2F14-4BA8-A082-A243A5A57310}"/>
              </a:ext>
            </a:extLst>
          </p:cNvPr>
          <p:cNvSpPr>
            <a:spLocks noGrp="1"/>
          </p:cNvSpPr>
          <p:nvPr>
            <p:ph type="body" sz="quarter" idx="11"/>
          </p:nvPr>
        </p:nvSpPr>
        <p:spPr>
          <a:xfrm>
            <a:off x="527383" y="290266"/>
            <a:ext cx="11136376" cy="630238"/>
          </a:xfrm>
        </p:spPr>
        <p:txBody>
          <a:bodyPr/>
          <a:lstStyle/>
          <a:p>
            <a:pPr algn="ctr"/>
            <a:r>
              <a:rPr lang="en-AU" dirty="0"/>
              <a:t>Hypertension &amp; Pregnancy </a:t>
            </a:r>
          </a:p>
        </p:txBody>
      </p:sp>
      <p:pic>
        <p:nvPicPr>
          <p:cNvPr id="4" name="Picture 3">
            <a:extLst>
              <a:ext uri="{FF2B5EF4-FFF2-40B4-BE49-F238E27FC236}">
                <a16:creationId xmlns:a16="http://schemas.microsoft.com/office/drawing/2014/main" id="{F0770BEE-7C76-4D9E-90D5-D74344ED7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262" y="3538622"/>
            <a:ext cx="4567086" cy="3029112"/>
          </a:xfrm>
          <a:prstGeom prst="rect">
            <a:avLst/>
          </a:prstGeom>
        </p:spPr>
      </p:pic>
      <p:sp>
        <p:nvSpPr>
          <p:cNvPr id="7" name="Text Placeholder 1">
            <a:extLst>
              <a:ext uri="{FF2B5EF4-FFF2-40B4-BE49-F238E27FC236}">
                <a16:creationId xmlns:a16="http://schemas.microsoft.com/office/drawing/2014/main" id="{DECF6374-4228-B447-9A97-0E0E3DE75DFF}"/>
              </a:ext>
            </a:extLst>
          </p:cNvPr>
          <p:cNvSpPr txBox="1">
            <a:spLocks/>
          </p:cNvSpPr>
          <p:nvPr/>
        </p:nvSpPr>
        <p:spPr>
          <a:xfrm>
            <a:off x="6096000" y="1369620"/>
            <a:ext cx="5741773" cy="5198114"/>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lnSpc>
                <a:spcPct val="90000"/>
              </a:lnSpc>
              <a:spcBef>
                <a:spcPts val="1000"/>
              </a:spcBef>
              <a:spcAft>
                <a:spcPts val="600"/>
              </a:spcAft>
              <a:buFont typeface="Arial" panose="020B0604020202020204" pitchFamily="34" charset="0"/>
              <a:buChar char="•"/>
              <a:defRPr sz="1600" kern="1200">
                <a:solidFill>
                  <a:srgbClr val="303D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a:p>
            <a:r>
              <a:rPr lang="en-US" b="1" dirty="0"/>
              <a:t>White-coat hypertension – </a:t>
            </a:r>
          </a:p>
          <a:p>
            <a:pPr lvl="1"/>
            <a:r>
              <a:rPr lang="en-US" sz="1600" dirty="0">
                <a:solidFill>
                  <a:srgbClr val="303D54"/>
                </a:solidFill>
              </a:rPr>
              <a:t>elevated office/clinic (≥140/90 mm Hg) BP, but normal BP measured at home or work (&lt;135/85 mm Hg)</a:t>
            </a:r>
          </a:p>
          <a:p>
            <a:pPr lvl="1"/>
            <a:r>
              <a:rPr lang="en-US" sz="1600" b="1" dirty="0">
                <a:solidFill>
                  <a:srgbClr val="303D54"/>
                </a:solidFill>
              </a:rPr>
              <a:t>not</a:t>
            </a:r>
            <a:r>
              <a:rPr lang="en-US" sz="1600" dirty="0">
                <a:solidFill>
                  <a:srgbClr val="303D54"/>
                </a:solidFill>
              </a:rPr>
              <a:t> entirely benign - increased risk for </a:t>
            </a:r>
            <a:r>
              <a:rPr lang="en-AU" sz="1600" dirty="0">
                <a:solidFill>
                  <a:srgbClr val="303D54"/>
                </a:solidFill>
              </a:rPr>
              <a:t>preeclampsia &amp; SGA.</a:t>
            </a:r>
          </a:p>
          <a:p>
            <a:pPr lvl="1"/>
            <a:endParaRPr lang="en-AU" sz="1600" dirty="0">
              <a:solidFill>
                <a:srgbClr val="303D54"/>
              </a:solidFill>
            </a:endParaRPr>
          </a:p>
          <a:p>
            <a:r>
              <a:rPr lang="en-US" b="1" dirty="0"/>
              <a:t>Masked hypertension – </a:t>
            </a:r>
          </a:p>
          <a:p>
            <a:pPr lvl="1"/>
            <a:r>
              <a:rPr lang="en-US" sz="1600" dirty="0">
                <a:solidFill>
                  <a:srgbClr val="303D54"/>
                </a:solidFill>
              </a:rPr>
              <a:t>normal BP at clinic/office visit; elevated at other times</a:t>
            </a:r>
          </a:p>
          <a:p>
            <a:pPr lvl="1"/>
            <a:r>
              <a:rPr lang="en-US" sz="1600" dirty="0">
                <a:solidFill>
                  <a:srgbClr val="303D54"/>
                </a:solidFill>
              </a:rPr>
              <a:t>form of chronic HTN but significance in pregnancy less studied.</a:t>
            </a:r>
          </a:p>
          <a:p>
            <a:pPr marL="457200" lvl="1" indent="0">
              <a:buNone/>
            </a:pPr>
            <a:endParaRPr lang="en-AU" sz="1600" dirty="0">
              <a:solidFill>
                <a:srgbClr val="303D54"/>
              </a:solidFill>
            </a:endParaRPr>
          </a:p>
          <a:p>
            <a:r>
              <a:rPr lang="en-AU" b="1" dirty="0"/>
              <a:t>Transient gestational hypertension (TGH) - </a:t>
            </a:r>
            <a:r>
              <a:rPr lang="en-US" dirty="0"/>
              <a:t> </a:t>
            </a:r>
          </a:p>
          <a:p>
            <a:pPr lvl="1"/>
            <a:r>
              <a:rPr lang="en-US" sz="1600" dirty="0">
                <a:solidFill>
                  <a:srgbClr val="303D54"/>
                </a:solidFill>
              </a:rPr>
              <a:t>usually detected in the clinic but then settles with repeated BP readings (role of MDAU). </a:t>
            </a:r>
          </a:p>
          <a:p>
            <a:pPr lvl="1"/>
            <a:r>
              <a:rPr lang="en-US" sz="1600" dirty="0">
                <a:solidFill>
                  <a:srgbClr val="303D54"/>
                </a:solidFill>
              </a:rPr>
              <a:t>TGH is associated with a 40% risk of developing </a:t>
            </a:r>
            <a:r>
              <a:rPr lang="en-AU" sz="1600" dirty="0">
                <a:solidFill>
                  <a:srgbClr val="303D54"/>
                </a:solidFill>
              </a:rPr>
              <a:t>true gestational hypertension or preeclampsia.</a:t>
            </a:r>
            <a:endParaRPr lang="en-US" dirty="0"/>
          </a:p>
          <a:p>
            <a:pPr marL="0" indent="0">
              <a:buFont typeface="Arial" panose="020B0604020202020204" pitchFamily="34" charset="0"/>
              <a:buNone/>
            </a:pPr>
            <a:endParaRPr lang="en-AU" sz="1100" dirty="0"/>
          </a:p>
          <a:p>
            <a:pPr marL="0" indent="0">
              <a:buFont typeface="Arial" panose="020B0604020202020204" pitchFamily="34" charset="0"/>
              <a:buNone/>
            </a:pPr>
            <a:r>
              <a:rPr lang="en-AU" sz="1050" dirty="0"/>
              <a:t>Mark A. Brown, Laura A. Magee, Louise C. Kenny, S. Ananth </a:t>
            </a:r>
            <a:r>
              <a:rPr lang="en-AU" sz="1050" dirty="0" err="1"/>
              <a:t>Karumanchi</a:t>
            </a:r>
            <a:r>
              <a:rPr lang="en-AU" sz="1050" dirty="0"/>
              <a:t>, Fergus P. McCarthy, Shigeru Saito, David R. Hall, Charlotte E. Warren, Gloria </a:t>
            </a:r>
            <a:r>
              <a:rPr lang="en-AU" sz="1050" dirty="0" err="1"/>
              <a:t>Adoyi</a:t>
            </a:r>
            <a:r>
              <a:rPr lang="en-AU" sz="1050" dirty="0"/>
              <a:t>, Salisu </a:t>
            </a:r>
            <a:r>
              <a:rPr lang="en-AU" sz="1050" dirty="0" err="1"/>
              <a:t>Ishaku</a:t>
            </a:r>
            <a:r>
              <a:rPr lang="en-AU" sz="1050" dirty="0"/>
              <a:t>. </a:t>
            </a:r>
            <a:r>
              <a:rPr lang="en-AU" sz="1050" i="1" dirty="0"/>
              <a:t>Hypertensive Disorders of Pregnancy ISSHP Classification, Diagnosis, and Management Recommendations for International Practice</a:t>
            </a:r>
            <a:r>
              <a:rPr lang="en-AU" sz="1050" dirty="0"/>
              <a:t>(Hypertension. 2018;72:24-43. DOI: 10.1161/HYPERTENSIONAHA.117.10803.)</a:t>
            </a:r>
          </a:p>
        </p:txBody>
      </p:sp>
      <p:pic>
        <p:nvPicPr>
          <p:cNvPr id="6" name="Picture 5" descr="A picture containing website&#10;&#10;Description automatically generated">
            <a:extLst>
              <a:ext uri="{FF2B5EF4-FFF2-40B4-BE49-F238E27FC236}">
                <a16:creationId xmlns:a16="http://schemas.microsoft.com/office/drawing/2014/main" id="{4469F00D-FA46-7046-8A40-784557DD368F}"/>
              </a:ext>
            </a:extLst>
          </p:cNvPr>
          <p:cNvPicPr>
            <a:picLocks noChangeAspect="1"/>
          </p:cNvPicPr>
          <p:nvPr/>
        </p:nvPicPr>
        <p:blipFill>
          <a:blip r:embed="rId3"/>
          <a:stretch>
            <a:fillRect/>
          </a:stretch>
        </p:blipFill>
        <p:spPr>
          <a:xfrm>
            <a:off x="10576489" y="0"/>
            <a:ext cx="1615511" cy="1182393"/>
          </a:xfrm>
          <a:prstGeom prst="rect">
            <a:avLst/>
          </a:prstGeom>
        </p:spPr>
      </p:pic>
    </p:spTree>
    <p:extLst>
      <p:ext uri="{BB962C8B-B14F-4D97-AF65-F5344CB8AC3E}">
        <p14:creationId xmlns:p14="http://schemas.microsoft.com/office/powerpoint/2010/main" val="155078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0917A-669C-499B-A14A-BC37934D4071}"/>
              </a:ext>
            </a:extLst>
          </p:cNvPr>
          <p:cNvSpPr>
            <a:spLocks noGrp="1"/>
          </p:cNvSpPr>
          <p:nvPr>
            <p:ph type="body" sz="quarter" idx="10"/>
          </p:nvPr>
        </p:nvSpPr>
        <p:spPr>
          <a:xfrm>
            <a:off x="528240" y="916046"/>
            <a:ext cx="10875931" cy="1855960"/>
          </a:xfrm>
        </p:spPr>
        <p:txBody>
          <a:bodyPr>
            <a:normAutofit/>
          </a:bodyPr>
          <a:lstStyle/>
          <a:p>
            <a:r>
              <a:rPr lang="en-US" b="1" dirty="0"/>
              <a:t>Pre-eclampsia</a:t>
            </a:r>
            <a:r>
              <a:rPr lang="en-US" dirty="0"/>
              <a:t> is </a:t>
            </a:r>
            <a:r>
              <a:rPr lang="en-US" b="1" dirty="0"/>
              <a:t>new onset hypertension </a:t>
            </a:r>
            <a:r>
              <a:rPr lang="en-US" dirty="0"/>
              <a:t>developing </a:t>
            </a:r>
            <a:r>
              <a:rPr lang="en-US" b="1" dirty="0"/>
              <a:t>after 20 weeks</a:t>
            </a:r>
            <a:r>
              <a:rPr lang="en-US" dirty="0"/>
              <a:t>’ gestation with </a:t>
            </a:r>
            <a:r>
              <a:rPr lang="en-US" b="1" dirty="0"/>
              <a:t>one or more </a:t>
            </a:r>
            <a:r>
              <a:rPr lang="en-US" dirty="0"/>
              <a:t>of the following: proteinuria, maternal organ dysfunction (including renal, hepatic, hematological, or neurological complications), or fetal growth restriction.</a:t>
            </a:r>
          </a:p>
          <a:p>
            <a:pPr lvl="1"/>
            <a:r>
              <a:rPr lang="en-US" sz="1600" dirty="0">
                <a:solidFill>
                  <a:srgbClr val="303D54"/>
                </a:solidFill>
              </a:rPr>
              <a:t>this definition does </a:t>
            </a:r>
            <a:r>
              <a:rPr lang="en-US" sz="1600" b="1" dirty="0">
                <a:solidFill>
                  <a:srgbClr val="303D54"/>
                </a:solidFill>
              </a:rPr>
              <a:t>not</a:t>
            </a:r>
            <a:r>
              <a:rPr lang="en-US" sz="1600" dirty="0">
                <a:solidFill>
                  <a:srgbClr val="303D54"/>
                </a:solidFill>
              </a:rPr>
              <a:t> require proteinuria to meet the diagnostic criteria.</a:t>
            </a:r>
          </a:p>
          <a:p>
            <a:pPr lvl="1"/>
            <a:r>
              <a:rPr lang="en-US" sz="1600" b="1" dirty="0">
                <a:solidFill>
                  <a:srgbClr val="303D54"/>
                </a:solidFill>
              </a:rPr>
              <a:t>inclusion</a:t>
            </a:r>
            <a:r>
              <a:rPr lang="en-US" sz="1600" dirty="0">
                <a:solidFill>
                  <a:srgbClr val="303D54"/>
                </a:solidFill>
              </a:rPr>
              <a:t> of fetal growth restriction in this definition a significant change.</a:t>
            </a:r>
          </a:p>
          <a:p>
            <a:pPr marL="457200" lvl="1" indent="0">
              <a:buNone/>
            </a:pPr>
            <a:r>
              <a:rPr lang="en-AU" sz="1100" dirty="0" err="1">
                <a:solidFill>
                  <a:srgbClr val="303D54"/>
                </a:solidFill>
              </a:rPr>
              <a:t>Tranquilli</a:t>
            </a:r>
            <a:r>
              <a:rPr lang="en-AU" sz="1100" dirty="0">
                <a:solidFill>
                  <a:srgbClr val="303D54"/>
                </a:solidFill>
              </a:rPr>
              <a:t> AL, Dekker G, Magee L, et al. : The classification, diagnosis and management of the hypertensive disorders of pregnancy: A revised statement from the ISSHP. Pregnancy </a:t>
            </a:r>
            <a:r>
              <a:rPr lang="en-AU" sz="1100" dirty="0" err="1">
                <a:solidFill>
                  <a:srgbClr val="303D54"/>
                </a:solidFill>
              </a:rPr>
              <a:t>Hypertens</a:t>
            </a:r>
            <a:r>
              <a:rPr lang="en-AU" sz="1100" dirty="0">
                <a:solidFill>
                  <a:srgbClr val="303D54"/>
                </a:solidFill>
              </a:rPr>
              <a:t>. 2014;4(2):97–104. 10.1016/j.preghy.2014.02.001.</a:t>
            </a:r>
          </a:p>
          <a:p>
            <a:pPr marL="0" indent="0">
              <a:buNone/>
            </a:pPr>
            <a:endParaRPr lang="en-US" dirty="0">
              <a:solidFill>
                <a:srgbClr val="303D54"/>
              </a:solidFill>
            </a:endParaRPr>
          </a:p>
          <a:p>
            <a:endParaRPr lang="en-US" dirty="0">
              <a:solidFill>
                <a:srgbClr val="303D54"/>
              </a:solidFill>
            </a:endParaRPr>
          </a:p>
        </p:txBody>
      </p:sp>
      <p:sp>
        <p:nvSpPr>
          <p:cNvPr id="3" name="Text Placeholder 2">
            <a:extLst>
              <a:ext uri="{FF2B5EF4-FFF2-40B4-BE49-F238E27FC236}">
                <a16:creationId xmlns:a16="http://schemas.microsoft.com/office/drawing/2014/main" id="{D3D49AA0-3CD4-43FA-BD7C-C7A1D80FDEA7}"/>
              </a:ext>
            </a:extLst>
          </p:cNvPr>
          <p:cNvSpPr>
            <a:spLocks noGrp="1"/>
          </p:cNvSpPr>
          <p:nvPr>
            <p:ph type="body" sz="quarter" idx="11"/>
          </p:nvPr>
        </p:nvSpPr>
        <p:spPr>
          <a:xfrm>
            <a:off x="528240" y="270999"/>
            <a:ext cx="10876789" cy="630238"/>
          </a:xfrm>
        </p:spPr>
        <p:txBody>
          <a:bodyPr/>
          <a:lstStyle/>
          <a:p>
            <a:pPr algn="ctr"/>
            <a:r>
              <a:rPr lang="en-AU" dirty="0"/>
              <a:t>What is preeclampsia?</a:t>
            </a:r>
          </a:p>
        </p:txBody>
      </p:sp>
      <p:pic>
        <p:nvPicPr>
          <p:cNvPr id="6" name="Picture 5">
            <a:extLst>
              <a:ext uri="{FF2B5EF4-FFF2-40B4-BE49-F238E27FC236}">
                <a16:creationId xmlns:a16="http://schemas.microsoft.com/office/drawing/2014/main" id="{61A5E1E9-719E-FC45-B19D-9C3C37C08CBD}"/>
              </a:ext>
            </a:extLst>
          </p:cNvPr>
          <p:cNvPicPr/>
          <p:nvPr/>
        </p:nvPicPr>
        <p:blipFill rotWithShape="1">
          <a:blip r:embed="rId2"/>
          <a:srcRect l="18114" t="25718" r="2947" b="16078"/>
          <a:stretch/>
        </p:blipFill>
        <p:spPr bwMode="auto">
          <a:xfrm>
            <a:off x="1644242" y="3103926"/>
            <a:ext cx="3722130" cy="2526892"/>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5D684F3-5CEC-5A43-A4C9-199172AA8B07}"/>
              </a:ext>
            </a:extLst>
          </p:cNvPr>
          <p:cNvPicPr/>
          <p:nvPr/>
        </p:nvPicPr>
        <p:blipFill rotWithShape="1">
          <a:blip r:embed="rId3"/>
          <a:srcRect l="35730" t="37449" r="11091" b="21492"/>
          <a:stretch/>
        </p:blipFill>
        <p:spPr bwMode="auto">
          <a:xfrm>
            <a:off x="7203850" y="3066414"/>
            <a:ext cx="3722130" cy="25268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157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378299-9B64-4235-B711-54EBFF8D7191}"/>
              </a:ext>
            </a:extLst>
          </p:cNvPr>
          <p:cNvSpPr>
            <a:spLocks noGrp="1"/>
          </p:cNvSpPr>
          <p:nvPr>
            <p:ph sz="half" idx="1"/>
          </p:nvPr>
        </p:nvSpPr>
        <p:spPr>
          <a:xfrm>
            <a:off x="357352" y="763398"/>
            <a:ext cx="4926724" cy="5673587"/>
          </a:xfrm>
        </p:spPr>
        <p:txBody>
          <a:bodyPr>
            <a:normAutofit lnSpcReduction="10000"/>
          </a:bodyPr>
          <a:lstStyle/>
          <a:p>
            <a:pPr>
              <a:spcBef>
                <a:spcPts val="0"/>
              </a:spcBef>
            </a:pPr>
            <a:r>
              <a:rPr lang="en-AU" sz="1600" b="1" dirty="0">
                <a:solidFill>
                  <a:srgbClr val="303D54"/>
                </a:solidFill>
              </a:rPr>
              <a:t>Previous preeclampsia </a:t>
            </a:r>
            <a:r>
              <a:rPr lang="en-AU" sz="1600" dirty="0">
                <a:solidFill>
                  <a:srgbClr val="303D54"/>
                </a:solidFill>
              </a:rPr>
              <a:t>(PE)</a:t>
            </a:r>
          </a:p>
          <a:p>
            <a:pPr>
              <a:spcBef>
                <a:spcPts val="0"/>
              </a:spcBef>
            </a:pPr>
            <a:r>
              <a:rPr lang="en-US" sz="1600" dirty="0">
                <a:solidFill>
                  <a:srgbClr val="303D54"/>
                </a:solidFill>
              </a:rPr>
              <a:t>Previous early onset PE and preterm delivery at &lt;34 weeks’ </a:t>
            </a:r>
            <a:r>
              <a:rPr lang="en-AU" sz="1600" dirty="0">
                <a:solidFill>
                  <a:srgbClr val="303D54"/>
                </a:solidFill>
              </a:rPr>
              <a:t>gestation</a:t>
            </a:r>
          </a:p>
          <a:p>
            <a:pPr>
              <a:spcBef>
                <a:spcPts val="0"/>
              </a:spcBef>
            </a:pPr>
            <a:r>
              <a:rPr lang="en-US" sz="1600" dirty="0">
                <a:solidFill>
                  <a:srgbClr val="303D54"/>
                </a:solidFill>
              </a:rPr>
              <a:t>PE in more than one prior pregnancy</a:t>
            </a:r>
          </a:p>
          <a:p>
            <a:pPr>
              <a:spcBef>
                <a:spcPts val="0"/>
              </a:spcBef>
            </a:pPr>
            <a:r>
              <a:rPr lang="en-AU" sz="1600" b="1" dirty="0">
                <a:solidFill>
                  <a:srgbClr val="303D54"/>
                </a:solidFill>
              </a:rPr>
              <a:t>Chronic kidney disease</a:t>
            </a:r>
          </a:p>
          <a:p>
            <a:pPr>
              <a:spcBef>
                <a:spcPts val="0"/>
              </a:spcBef>
            </a:pPr>
            <a:r>
              <a:rPr lang="en-US" sz="1600" b="1" dirty="0">
                <a:solidFill>
                  <a:srgbClr val="303D54"/>
                </a:solidFill>
              </a:rPr>
              <a:t>Autoimmune disease </a:t>
            </a:r>
            <a:r>
              <a:rPr lang="en-US" sz="1600" dirty="0">
                <a:solidFill>
                  <a:srgbClr val="303D54"/>
                </a:solidFill>
              </a:rPr>
              <a:t>such as SLE </a:t>
            </a:r>
            <a:r>
              <a:rPr lang="en-AU" sz="1600" dirty="0">
                <a:solidFill>
                  <a:srgbClr val="303D54"/>
                </a:solidFill>
              </a:rPr>
              <a:t>or APLS</a:t>
            </a:r>
          </a:p>
          <a:p>
            <a:pPr>
              <a:spcBef>
                <a:spcPts val="0"/>
              </a:spcBef>
            </a:pPr>
            <a:r>
              <a:rPr lang="en-AU" sz="1600" dirty="0">
                <a:solidFill>
                  <a:srgbClr val="303D54"/>
                </a:solidFill>
              </a:rPr>
              <a:t>Heritable </a:t>
            </a:r>
            <a:r>
              <a:rPr lang="en-AU" sz="1600" dirty="0" err="1">
                <a:solidFill>
                  <a:srgbClr val="303D54"/>
                </a:solidFill>
              </a:rPr>
              <a:t>thrombophilias</a:t>
            </a:r>
            <a:endParaRPr lang="en-AU" sz="1600" dirty="0">
              <a:solidFill>
                <a:srgbClr val="303D54"/>
              </a:solidFill>
            </a:endParaRPr>
          </a:p>
          <a:p>
            <a:pPr>
              <a:spcBef>
                <a:spcPts val="0"/>
              </a:spcBef>
            </a:pPr>
            <a:r>
              <a:rPr lang="en-AU" sz="1600" b="1" dirty="0">
                <a:solidFill>
                  <a:srgbClr val="303D54"/>
                </a:solidFill>
              </a:rPr>
              <a:t>Type 1 or type 2 diabetes</a:t>
            </a:r>
          </a:p>
          <a:p>
            <a:pPr>
              <a:spcBef>
                <a:spcPts val="0"/>
              </a:spcBef>
            </a:pPr>
            <a:r>
              <a:rPr lang="en-AU" sz="1600" b="1" dirty="0">
                <a:solidFill>
                  <a:srgbClr val="303D54"/>
                </a:solidFill>
              </a:rPr>
              <a:t>Chronic hypertension</a:t>
            </a:r>
          </a:p>
          <a:p>
            <a:pPr>
              <a:spcBef>
                <a:spcPts val="0"/>
              </a:spcBef>
            </a:pPr>
            <a:r>
              <a:rPr lang="en-AU" sz="1600" b="1" dirty="0">
                <a:solidFill>
                  <a:srgbClr val="303D54"/>
                </a:solidFill>
              </a:rPr>
              <a:t>First pregnancy</a:t>
            </a:r>
          </a:p>
          <a:p>
            <a:pPr>
              <a:spcBef>
                <a:spcPts val="0"/>
              </a:spcBef>
            </a:pPr>
            <a:r>
              <a:rPr lang="en-US" sz="1600" dirty="0">
                <a:solidFill>
                  <a:srgbClr val="303D54"/>
                </a:solidFill>
              </a:rPr>
              <a:t>Pregnancy interval &gt;10 years</a:t>
            </a:r>
          </a:p>
          <a:p>
            <a:pPr>
              <a:spcBef>
                <a:spcPts val="0"/>
              </a:spcBef>
            </a:pPr>
            <a:r>
              <a:rPr lang="en-AU" sz="1600" dirty="0">
                <a:solidFill>
                  <a:srgbClr val="303D54"/>
                </a:solidFill>
              </a:rPr>
              <a:t>New partner</a:t>
            </a:r>
          </a:p>
          <a:p>
            <a:pPr>
              <a:spcBef>
                <a:spcPts val="0"/>
              </a:spcBef>
            </a:pPr>
            <a:r>
              <a:rPr lang="en-AU" sz="1600" dirty="0">
                <a:solidFill>
                  <a:srgbClr val="303D54"/>
                </a:solidFill>
              </a:rPr>
              <a:t>Reproductive technologies</a:t>
            </a:r>
          </a:p>
          <a:p>
            <a:pPr>
              <a:spcBef>
                <a:spcPts val="0"/>
              </a:spcBef>
            </a:pPr>
            <a:r>
              <a:rPr lang="en-US" sz="1600" dirty="0">
                <a:solidFill>
                  <a:srgbClr val="303D54"/>
                </a:solidFill>
              </a:rPr>
              <a:t>Family history of PE (mother or sister)</a:t>
            </a:r>
          </a:p>
          <a:p>
            <a:pPr>
              <a:spcBef>
                <a:spcPts val="0"/>
              </a:spcBef>
            </a:pPr>
            <a:r>
              <a:rPr lang="en-US" sz="1600" dirty="0">
                <a:solidFill>
                  <a:srgbClr val="303D54"/>
                </a:solidFill>
              </a:rPr>
              <a:t>Excessive weight gain in pregnancy</a:t>
            </a:r>
          </a:p>
          <a:p>
            <a:pPr>
              <a:spcBef>
                <a:spcPts val="0"/>
              </a:spcBef>
            </a:pPr>
            <a:r>
              <a:rPr lang="en-AU" sz="1600" dirty="0">
                <a:solidFill>
                  <a:srgbClr val="303D54"/>
                </a:solidFill>
              </a:rPr>
              <a:t>Infection during pregnancy</a:t>
            </a:r>
          </a:p>
          <a:p>
            <a:pPr>
              <a:spcBef>
                <a:spcPts val="0"/>
              </a:spcBef>
            </a:pPr>
            <a:r>
              <a:rPr lang="en-AU" sz="1600" dirty="0">
                <a:solidFill>
                  <a:srgbClr val="303D54"/>
                </a:solidFill>
              </a:rPr>
              <a:t>Gestational trophoblastic disease</a:t>
            </a:r>
          </a:p>
          <a:p>
            <a:pPr>
              <a:spcBef>
                <a:spcPts val="0"/>
              </a:spcBef>
            </a:pPr>
            <a:r>
              <a:rPr lang="en-AU" sz="1600" dirty="0">
                <a:solidFill>
                  <a:srgbClr val="303D54"/>
                </a:solidFill>
              </a:rPr>
              <a:t>Multiple pregnancies</a:t>
            </a:r>
          </a:p>
          <a:p>
            <a:pPr>
              <a:spcBef>
                <a:spcPts val="0"/>
              </a:spcBef>
            </a:pPr>
            <a:r>
              <a:rPr lang="en-US" sz="1600" dirty="0">
                <a:solidFill>
                  <a:srgbClr val="303D54"/>
                </a:solidFill>
              </a:rPr>
              <a:t>Age &gt;40 years </a:t>
            </a:r>
          </a:p>
          <a:p>
            <a:pPr>
              <a:spcBef>
                <a:spcPts val="0"/>
              </a:spcBef>
            </a:pPr>
            <a:r>
              <a:rPr lang="en-US" sz="1600" dirty="0">
                <a:solidFill>
                  <a:srgbClr val="303D54"/>
                </a:solidFill>
              </a:rPr>
              <a:t>Ethnicity: Nordic, Black, South Asian, or Pacific Island</a:t>
            </a:r>
          </a:p>
          <a:p>
            <a:pPr>
              <a:spcBef>
                <a:spcPts val="0"/>
              </a:spcBef>
            </a:pPr>
            <a:r>
              <a:rPr lang="en-US" sz="1600" b="1" dirty="0">
                <a:solidFill>
                  <a:srgbClr val="303D54"/>
                </a:solidFill>
              </a:rPr>
              <a:t>BMI</a:t>
            </a:r>
            <a:r>
              <a:rPr lang="en-US" sz="1600" dirty="0">
                <a:solidFill>
                  <a:srgbClr val="303D54"/>
                </a:solidFill>
              </a:rPr>
              <a:t> &gt; 35 kg/m2 at first visit</a:t>
            </a:r>
          </a:p>
          <a:p>
            <a:pPr>
              <a:spcBef>
                <a:spcPts val="0"/>
              </a:spcBef>
            </a:pPr>
            <a:r>
              <a:rPr lang="en-US" sz="1600" dirty="0">
                <a:solidFill>
                  <a:srgbClr val="303D54"/>
                </a:solidFill>
              </a:rPr>
              <a:t>Booking SBP&gt;130mmHg or </a:t>
            </a:r>
            <a:r>
              <a:rPr lang="en-AU" sz="1600" dirty="0">
                <a:solidFill>
                  <a:srgbClr val="303D54"/>
                </a:solidFill>
              </a:rPr>
              <a:t>DBP&gt;80mmHg</a:t>
            </a:r>
          </a:p>
          <a:p>
            <a:pPr>
              <a:spcBef>
                <a:spcPts val="0"/>
              </a:spcBef>
            </a:pPr>
            <a:r>
              <a:rPr lang="en-AU" sz="1600" dirty="0">
                <a:solidFill>
                  <a:srgbClr val="303D54"/>
                </a:solidFill>
              </a:rPr>
              <a:t>Increased pre-pregnancy triglycerides</a:t>
            </a:r>
          </a:p>
          <a:p>
            <a:pPr>
              <a:spcBef>
                <a:spcPts val="0"/>
              </a:spcBef>
            </a:pPr>
            <a:r>
              <a:rPr lang="en-US" sz="1600" dirty="0">
                <a:solidFill>
                  <a:srgbClr val="303D54"/>
                </a:solidFill>
              </a:rPr>
              <a:t>Family history of early onset cardiovascular disease</a:t>
            </a:r>
          </a:p>
          <a:p>
            <a:pPr>
              <a:spcBef>
                <a:spcPts val="0"/>
              </a:spcBef>
            </a:pPr>
            <a:r>
              <a:rPr lang="en-AU" sz="1600" dirty="0">
                <a:solidFill>
                  <a:srgbClr val="303D54"/>
                </a:solidFill>
              </a:rPr>
              <a:t>Lower socioeconomic status</a:t>
            </a:r>
          </a:p>
          <a:p>
            <a:pPr>
              <a:spcBef>
                <a:spcPts val="0"/>
              </a:spcBef>
            </a:pPr>
            <a:r>
              <a:rPr lang="en-US" sz="1600" dirty="0">
                <a:solidFill>
                  <a:srgbClr val="303D54"/>
                </a:solidFill>
              </a:rPr>
              <a:t>Cocaine and methamphetamine use</a:t>
            </a:r>
          </a:p>
          <a:p>
            <a:pPr>
              <a:spcBef>
                <a:spcPts val="0"/>
              </a:spcBef>
            </a:pPr>
            <a:r>
              <a:rPr lang="en-AU" sz="1600" dirty="0">
                <a:solidFill>
                  <a:srgbClr val="303D54"/>
                </a:solidFill>
              </a:rPr>
              <a:t>Non-smoking</a:t>
            </a:r>
            <a:endParaRPr lang="en-US" sz="1600" dirty="0">
              <a:solidFill>
                <a:srgbClr val="303D54"/>
              </a:solidFill>
            </a:endParaRPr>
          </a:p>
        </p:txBody>
      </p:sp>
      <p:sp>
        <p:nvSpPr>
          <p:cNvPr id="6" name="TextBox 5">
            <a:extLst>
              <a:ext uri="{FF2B5EF4-FFF2-40B4-BE49-F238E27FC236}">
                <a16:creationId xmlns:a16="http://schemas.microsoft.com/office/drawing/2014/main" id="{15E90532-807B-40FD-98D1-A6AF17718725}"/>
              </a:ext>
            </a:extLst>
          </p:cNvPr>
          <p:cNvSpPr txBox="1"/>
          <p:nvPr/>
        </p:nvSpPr>
        <p:spPr>
          <a:xfrm>
            <a:off x="5586501" y="235148"/>
            <a:ext cx="3844941" cy="1200329"/>
          </a:xfrm>
          <a:prstGeom prst="rect">
            <a:avLst/>
          </a:prstGeom>
          <a:noFill/>
        </p:spPr>
        <p:txBody>
          <a:bodyPr wrap="square" rtlCol="0">
            <a:spAutoFit/>
          </a:bodyPr>
          <a:lstStyle/>
          <a:p>
            <a:pPr algn="ctr"/>
            <a:r>
              <a:rPr lang="en-US" altLang="en-US" b="1" dirty="0">
                <a:solidFill>
                  <a:srgbClr val="303D54"/>
                </a:solidFill>
              </a:rPr>
              <a:t>Early in pregnancy, assess all women for clinical risk factors for pre-eclampsia. </a:t>
            </a:r>
          </a:p>
          <a:p>
            <a:pPr algn="ctr"/>
            <a:r>
              <a:rPr lang="en-US" altLang="en-US" b="1" dirty="0">
                <a:solidFill>
                  <a:srgbClr val="303D54"/>
                </a:solidFill>
              </a:rPr>
              <a:t>(NHMRC October 2017)</a:t>
            </a:r>
          </a:p>
        </p:txBody>
      </p:sp>
      <p:pic>
        <p:nvPicPr>
          <p:cNvPr id="9" name="Picture 8">
            <a:extLst>
              <a:ext uri="{FF2B5EF4-FFF2-40B4-BE49-F238E27FC236}">
                <a16:creationId xmlns:a16="http://schemas.microsoft.com/office/drawing/2014/main" id="{6A69116C-B071-4DBE-9A1E-51D972F51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121" y="76290"/>
            <a:ext cx="2765879" cy="1891861"/>
          </a:xfrm>
          <a:prstGeom prst="rect">
            <a:avLst/>
          </a:prstGeom>
        </p:spPr>
      </p:pic>
      <p:pic>
        <p:nvPicPr>
          <p:cNvPr id="10" name="Picture 9">
            <a:extLst>
              <a:ext uri="{FF2B5EF4-FFF2-40B4-BE49-F238E27FC236}">
                <a16:creationId xmlns:a16="http://schemas.microsoft.com/office/drawing/2014/main" id="{766E2FC8-03C4-4925-8A23-7823FDC256D1}"/>
              </a:ext>
            </a:extLst>
          </p:cNvPr>
          <p:cNvPicPr/>
          <p:nvPr/>
        </p:nvPicPr>
        <p:blipFill rotWithShape="1">
          <a:blip r:embed="rId4"/>
          <a:srcRect l="40383" t="12460" r="32694" b="13370"/>
          <a:stretch/>
        </p:blipFill>
        <p:spPr bwMode="auto">
          <a:xfrm>
            <a:off x="5001443" y="1712040"/>
            <a:ext cx="2196288" cy="3565684"/>
          </a:xfrm>
          <a:prstGeom prst="rect">
            <a:avLst/>
          </a:prstGeom>
          <a:ln>
            <a:noFill/>
          </a:ln>
          <a:extLst>
            <a:ext uri="{53640926-AAD7-44D8-BBD7-CCE9431645EC}">
              <a14:shadowObscured xmlns:a14="http://schemas.microsoft.com/office/drawing/2010/main"/>
            </a:ext>
          </a:extLst>
        </p:spPr>
      </p:pic>
      <p:pic>
        <p:nvPicPr>
          <p:cNvPr id="4" name="Picture 3" descr="A screenshot of a medical survey&#10;&#10;Description automatically generated">
            <a:extLst>
              <a:ext uri="{FF2B5EF4-FFF2-40B4-BE49-F238E27FC236}">
                <a16:creationId xmlns:a16="http://schemas.microsoft.com/office/drawing/2014/main" id="{C94B04D0-4F98-31FC-AD4A-1DA6447F985F}"/>
              </a:ext>
            </a:extLst>
          </p:cNvPr>
          <p:cNvPicPr>
            <a:picLocks noChangeAspect="1"/>
          </p:cNvPicPr>
          <p:nvPr/>
        </p:nvPicPr>
        <p:blipFill>
          <a:blip r:embed="rId5"/>
          <a:stretch>
            <a:fillRect/>
          </a:stretch>
        </p:blipFill>
        <p:spPr>
          <a:xfrm>
            <a:off x="7715188" y="2584121"/>
            <a:ext cx="4361831" cy="3560122"/>
          </a:xfrm>
          <a:prstGeom prst="rect">
            <a:avLst/>
          </a:prstGeom>
        </p:spPr>
      </p:pic>
      <p:sp>
        <p:nvSpPr>
          <p:cNvPr id="5" name="TextBox 6">
            <a:extLst>
              <a:ext uri="{FF2B5EF4-FFF2-40B4-BE49-F238E27FC236}">
                <a16:creationId xmlns:a16="http://schemas.microsoft.com/office/drawing/2014/main" id="{70A92AEF-58A8-EAE5-A7C3-555A8EA39707}"/>
              </a:ext>
            </a:extLst>
          </p:cNvPr>
          <p:cNvSpPr txBox="1"/>
          <p:nvPr/>
        </p:nvSpPr>
        <p:spPr>
          <a:xfrm>
            <a:off x="8695866" y="6341106"/>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AJGP Vol. 51, No. 10, October 2022</a:t>
            </a:r>
            <a:r>
              <a:rPr lang="en-US" dirty="0"/>
              <a:t> </a:t>
            </a:r>
          </a:p>
        </p:txBody>
      </p:sp>
    </p:spTree>
    <p:extLst>
      <p:ext uri="{BB962C8B-B14F-4D97-AF65-F5344CB8AC3E}">
        <p14:creationId xmlns:p14="http://schemas.microsoft.com/office/powerpoint/2010/main" val="1601289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A0E3AC-545D-F882-9047-5D0C8F9059BE}"/>
              </a:ext>
            </a:extLst>
          </p:cNvPr>
          <p:cNvSpPr>
            <a:spLocks noGrp="1"/>
          </p:cNvSpPr>
          <p:nvPr>
            <p:ph type="body" sz="quarter" idx="10"/>
          </p:nvPr>
        </p:nvSpPr>
        <p:spPr>
          <a:xfrm>
            <a:off x="528240" y="1556171"/>
            <a:ext cx="5377610" cy="4536653"/>
          </a:xfrm>
        </p:spPr>
        <p:txBody>
          <a:bodyPr>
            <a:normAutofit/>
          </a:bodyPr>
          <a:lstStyle/>
          <a:p>
            <a:r>
              <a:rPr lang="en-AU" dirty="0"/>
              <a:t>Women should be screened for their risk of preeclampsia early in the pregnancy. </a:t>
            </a:r>
          </a:p>
          <a:p>
            <a:r>
              <a:rPr lang="en-AU" dirty="0"/>
              <a:t>At a minimum (in the absence of combined first trimester screening), risk stratification should be done based on maternal risk factors (maternal characteristics, medical and obstetric history</a:t>
            </a:r>
          </a:p>
          <a:p>
            <a:r>
              <a:rPr lang="en-AU" dirty="0"/>
              <a:t>The use of a combined first trimester screen (combined maternal features, biomarkers and sonography) to identify women at risk of developing preeclampsia is conditionally recommended based on local availability and access to the required resources.</a:t>
            </a:r>
          </a:p>
          <a:p>
            <a:r>
              <a:rPr lang="en-AU" b="1" dirty="0"/>
              <a:t>SOMANZ 2023</a:t>
            </a:r>
          </a:p>
        </p:txBody>
      </p:sp>
      <p:sp>
        <p:nvSpPr>
          <p:cNvPr id="6" name="Text Placeholder 5">
            <a:extLst>
              <a:ext uri="{FF2B5EF4-FFF2-40B4-BE49-F238E27FC236}">
                <a16:creationId xmlns:a16="http://schemas.microsoft.com/office/drawing/2014/main" id="{7092378D-05A7-3013-BCD0-57B799CABE2E}"/>
              </a:ext>
            </a:extLst>
          </p:cNvPr>
          <p:cNvSpPr>
            <a:spLocks noGrp="1"/>
          </p:cNvSpPr>
          <p:nvPr>
            <p:ph type="body" sz="quarter" idx="11"/>
          </p:nvPr>
        </p:nvSpPr>
        <p:spPr/>
        <p:txBody>
          <a:bodyPr/>
          <a:lstStyle/>
          <a:p>
            <a:r>
              <a:rPr lang="en-AU" dirty="0"/>
              <a:t>Screening for preeclampsia</a:t>
            </a:r>
          </a:p>
        </p:txBody>
      </p:sp>
      <p:pic>
        <p:nvPicPr>
          <p:cNvPr id="10" name="Picture 9">
            <a:extLst>
              <a:ext uri="{FF2B5EF4-FFF2-40B4-BE49-F238E27FC236}">
                <a16:creationId xmlns:a16="http://schemas.microsoft.com/office/drawing/2014/main" id="{7F22AB87-59F3-584E-D7DB-85009484EB51}"/>
              </a:ext>
            </a:extLst>
          </p:cNvPr>
          <p:cNvPicPr>
            <a:picLocks noChangeAspect="1"/>
          </p:cNvPicPr>
          <p:nvPr/>
        </p:nvPicPr>
        <p:blipFill>
          <a:blip r:embed="rId2"/>
          <a:stretch>
            <a:fillRect/>
          </a:stretch>
        </p:blipFill>
        <p:spPr>
          <a:xfrm>
            <a:off x="6572166" y="3408394"/>
            <a:ext cx="1985102" cy="985706"/>
          </a:xfrm>
          <a:prstGeom prst="rect">
            <a:avLst/>
          </a:prstGeom>
        </p:spPr>
      </p:pic>
      <p:pic>
        <p:nvPicPr>
          <p:cNvPr id="12" name="Picture 11">
            <a:extLst>
              <a:ext uri="{FF2B5EF4-FFF2-40B4-BE49-F238E27FC236}">
                <a16:creationId xmlns:a16="http://schemas.microsoft.com/office/drawing/2014/main" id="{5E9D994C-07AF-BD73-75F3-2C7ABD4C9D47}"/>
              </a:ext>
            </a:extLst>
          </p:cNvPr>
          <p:cNvPicPr>
            <a:picLocks noChangeAspect="1"/>
          </p:cNvPicPr>
          <p:nvPr/>
        </p:nvPicPr>
        <p:blipFill>
          <a:blip r:embed="rId3"/>
          <a:stretch>
            <a:fillRect/>
          </a:stretch>
        </p:blipFill>
        <p:spPr>
          <a:xfrm>
            <a:off x="6698819" y="4593842"/>
            <a:ext cx="1731796" cy="1174609"/>
          </a:xfrm>
          <a:prstGeom prst="rect">
            <a:avLst/>
          </a:prstGeom>
        </p:spPr>
      </p:pic>
      <p:pic>
        <p:nvPicPr>
          <p:cNvPr id="16" name="Picture 15">
            <a:extLst>
              <a:ext uri="{FF2B5EF4-FFF2-40B4-BE49-F238E27FC236}">
                <a16:creationId xmlns:a16="http://schemas.microsoft.com/office/drawing/2014/main" id="{9BE18F8A-822E-7EA1-B429-509C5430D09E}"/>
              </a:ext>
            </a:extLst>
          </p:cNvPr>
          <p:cNvPicPr>
            <a:picLocks noChangeAspect="1"/>
          </p:cNvPicPr>
          <p:nvPr/>
        </p:nvPicPr>
        <p:blipFill>
          <a:blip r:embed="rId4"/>
          <a:stretch>
            <a:fillRect/>
          </a:stretch>
        </p:blipFill>
        <p:spPr>
          <a:xfrm>
            <a:off x="6137293" y="940633"/>
            <a:ext cx="2854849" cy="2268019"/>
          </a:xfrm>
          <a:prstGeom prst="rect">
            <a:avLst/>
          </a:prstGeom>
        </p:spPr>
      </p:pic>
    </p:spTree>
    <p:extLst>
      <p:ext uri="{BB962C8B-B14F-4D97-AF65-F5344CB8AC3E}">
        <p14:creationId xmlns:p14="http://schemas.microsoft.com/office/powerpoint/2010/main" val="1879326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TotalTime>
  <Words>4492</Words>
  <Application>Microsoft Office PowerPoint</Application>
  <PresentationFormat>Widescreen</PresentationFormat>
  <Paragraphs>334</Paragraphs>
  <Slides>36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Aptos Display</vt:lpstr>
      <vt:lpstr>Arial</vt:lpstr>
      <vt:lpstr>Calibri</vt:lpstr>
      <vt:lpstr>Courier New</vt:lpstr>
      <vt:lpstr>Courier New,monospace</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Antenatal Clinic</cp:lastModifiedBy>
  <cp:revision>1267</cp:revision>
  <dcterms:created xsi:type="dcterms:W3CDTF">2013-07-15T20:26:40Z</dcterms:created>
  <dcterms:modified xsi:type="dcterms:W3CDTF">2024-07-26T22:09:13Z</dcterms:modified>
</cp:coreProperties>
</file>